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5" r:id="rId3"/>
    <p:sldMasterId id="2147483687" r:id="rId4"/>
  </p:sldMasterIdLst>
  <p:notesMasterIdLst>
    <p:notesMasterId r:id="rId6"/>
  </p:notesMasterIdLst>
  <p:handoutMasterIdLst>
    <p:handoutMasterId r:id="rId35"/>
  </p:handoutMasterIdLst>
  <p:sldIdLst>
    <p:sldId id="630" r:id="rId5"/>
    <p:sldId id="685" r:id="rId7"/>
    <p:sldId id="688" r:id="rId8"/>
    <p:sldId id="673" r:id="rId9"/>
    <p:sldId id="716" r:id="rId10"/>
    <p:sldId id="697" r:id="rId11"/>
    <p:sldId id="674" r:id="rId12"/>
    <p:sldId id="704" r:id="rId13"/>
    <p:sldId id="705" r:id="rId14"/>
    <p:sldId id="706" r:id="rId15"/>
    <p:sldId id="707" r:id="rId16"/>
    <p:sldId id="708" r:id="rId17"/>
    <p:sldId id="709" r:id="rId18"/>
    <p:sldId id="710" r:id="rId19"/>
    <p:sldId id="711" r:id="rId20"/>
    <p:sldId id="712" r:id="rId21"/>
    <p:sldId id="713" r:id="rId22"/>
    <p:sldId id="714" r:id="rId23"/>
    <p:sldId id="715" r:id="rId24"/>
    <p:sldId id="732" r:id="rId25"/>
    <p:sldId id="737" r:id="rId26"/>
    <p:sldId id="738" r:id="rId27"/>
    <p:sldId id="739" r:id="rId28"/>
    <p:sldId id="740" r:id="rId29"/>
    <p:sldId id="741" r:id="rId30"/>
    <p:sldId id="733" r:id="rId31"/>
    <p:sldId id="734" r:id="rId32"/>
    <p:sldId id="735" r:id="rId33"/>
    <p:sldId id="645" r:id="rId34"/>
  </p:sldIdLst>
  <p:sldSz cx="9144000" cy="5715000" type="screen16x10"/>
  <p:notesSz cx="6858000" cy="9144000"/>
  <p:embeddedFontLst>
    <p:embeddedFont>
      <p:font typeface="微软雅黑" panose="020B0503020204020204" pitchFamily="34" charset="-122"/>
      <p:regular r:id="rId40"/>
    </p:embeddedFont>
    <p:embeddedFont>
      <p:font typeface="Calibri Light" panose="020F0302020204030204" pitchFamily="34" charset="0"/>
      <p:regular r:id="rId41"/>
      <p:italic r:id="rId42"/>
    </p:embeddedFont>
    <p:embeddedFont>
      <p:font typeface="等线" panose="02010600030101010101" pitchFamily="2" charset="-122"/>
      <p:regular r:id="rId43"/>
    </p:embeddedFont>
    <p:embeddedFont>
      <p:font typeface="黑体" panose="02010609060101010101" charset="-122"/>
      <p:regular r:id="rId44"/>
    </p:embeddedFont>
  </p:embeddedFont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890"/>
    <a:srgbClr val="F6EDA8"/>
    <a:srgbClr val="35A8EF"/>
    <a:srgbClr val="A6D9F8"/>
    <a:srgbClr val="118AD6"/>
    <a:srgbClr val="57ACC8"/>
    <a:srgbClr val="6CC0F4"/>
    <a:srgbClr val="E27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8130"/>
  </p:normalViewPr>
  <p:slideViewPr>
    <p:cSldViewPr showGuides="1">
      <p:cViewPr varScale="1">
        <p:scale>
          <a:sx n="72" d="100"/>
          <a:sy n="72" d="100"/>
        </p:scale>
        <p:origin x="436" y="56"/>
      </p:cViewPr>
      <p:guideLst>
        <p:guide orient="horz" pos="1701"/>
        <p:guide pos="2880"/>
      </p:guideLst>
    </p:cSldViewPr>
  </p:slideViewPr>
  <p:notesTextViewPr>
    <p:cViewPr>
      <p:scale>
        <a:sx n="1" d="1"/>
        <a:sy n="1" d="1"/>
      </p:scale>
      <p:origin x="0" y="0"/>
    </p:cViewPr>
  </p:notesTextViewPr>
  <p:sorterViewPr showFormatting="0">
    <p:cViewPr>
      <p:scale>
        <a:sx n="194" d="100"/>
        <a:sy n="194"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slideMaster" Target="slideMasters/slideMaster3.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B638B61-0E81-448A-A103-7EF6306BD690}"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9B28610E-C141-41FD-8DD2-C4ADE7B55870}"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责任的核心在于责任心</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9B35033-83C8-4718-B957-8E46A47248A3}"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220" name="幻灯片图像占位符 3"/>
          <p:cNvSpPr>
            <a:spLocks noGrp="1" noRot="1" noChangeAspect="1"/>
          </p:cNvSpPr>
          <p:nvPr>
            <p:ph type="sldImg" idx="2"/>
          </p:nvPr>
        </p:nvSpPr>
        <p:spPr>
          <a:xfrm>
            <a:off x="685800" y="685800"/>
            <a:ext cx="54864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用心做好每一件事</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3E9EF1E-06AA-40A2-85E9-EAAC61A77E79}" type="slidenum">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p:sp>
      <p:sp>
        <p:nvSpPr>
          <p:cNvPr id="12291"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1229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p:sp>
      <p:sp>
        <p:nvSpPr>
          <p:cNvPr id="15363" name="备注占位符 2"/>
          <p:cNvSpPr>
            <a:spLocks noGrp="1"/>
          </p:cNvSpPr>
          <p:nvPr>
            <p:ph type="body" idx="1"/>
          </p:nvPr>
        </p:nvSpPr>
        <p:spPr>
          <a:xfrm>
            <a:off x="685800" y="4343400"/>
            <a:ext cx="5486400" cy="4114800"/>
          </a:xfrm>
          <a:prstGeom prst="rect">
            <a:avLst/>
          </a:prstGeom>
          <a:noFill/>
          <a:ln w="9525">
            <a:noFill/>
          </a:ln>
        </p:spPr>
        <p:txBody>
          <a:bodyPr/>
          <a:lstStyle/>
          <a:p>
            <a:pPr lvl="0"/>
            <a:r>
              <a:rPr lang="zh-CN" altLang="en-US" dirty="0"/>
              <a:t>农合通有较大的用户基层，</a:t>
            </a:r>
            <a:endParaRPr lang="zh-CN" altLang="en-US" dirty="0"/>
          </a:p>
        </p:txBody>
      </p:sp>
      <p:sp>
        <p:nvSpPr>
          <p:cNvPr id="1536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a:xfrm>
            <a:off x="685800" y="4343400"/>
            <a:ext cx="5486400" cy="4114800"/>
          </a:xfrm>
          <a:prstGeom prst="rect">
            <a:avLst/>
          </a:prstGeom>
          <a:noFill/>
          <a:ln w="9525">
            <a:noFill/>
          </a:ln>
        </p:spPr>
        <p:txBody>
          <a:bodyPr/>
          <a:lstStyle/>
          <a:p>
            <a:pPr lvl="0"/>
            <a:endParaRPr lang="zh-CN" altLang="en-US" dirty="0"/>
          </a:p>
        </p:txBody>
      </p:sp>
      <p:sp>
        <p:nvSpPr>
          <p:cNvPr id="1843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a:xfrm>
            <a:off x="685800" y="4343400"/>
            <a:ext cx="5486400" cy="4114800"/>
          </a:xfrm>
          <a:prstGeom prst="rect">
            <a:avLst/>
          </a:prstGeom>
          <a:noFill/>
          <a:ln w="9525">
            <a:noFill/>
          </a:ln>
        </p:spPr>
        <p:txBody>
          <a:bodyPr/>
          <a:lstStyle/>
          <a:p>
            <a:pPr lvl="0"/>
            <a:r>
              <a:rPr lang="zh-CN" altLang="en-US" dirty="0"/>
              <a:t>注册信息要保证准确性</a:t>
            </a:r>
            <a:endParaRPr lang="en-US" altLang="zh-CN" dirty="0"/>
          </a:p>
          <a:p>
            <a:pPr lvl="0"/>
            <a:r>
              <a:rPr lang="zh-CN" altLang="en-US" dirty="0"/>
              <a:t>医疗证号：农合办下发给参合家庭的医疗证件上的唯一编码</a:t>
            </a:r>
            <a:endParaRPr lang="en-US" altLang="zh-CN" dirty="0"/>
          </a:p>
          <a:p>
            <a:pPr lvl="0"/>
            <a:r>
              <a:rPr lang="zh-CN" altLang="en-US" dirty="0"/>
              <a:t>参合姓名：参加新农合业务的成员姓名（家庭任意成员即可）</a:t>
            </a:r>
            <a:endParaRPr lang="en-US" altLang="zh-CN" dirty="0"/>
          </a:p>
          <a:p>
            <a:pPr lvl="0"/>
            <a:r>
              <a:rPr lang="zh-CN" altLang="en-US" dirty="0"/>
              <a:t>身份证号：对应参合人员的</a:t>
            </a:r>
            <a:r>
              <a:rPr lang="en-US" altLang="zh-CN" dirty="0"/>
              <a:t>18</a:t>
            </a:r>
            <a:r>
              <a:rPr lang="zh-CN" altLang="en-US" dirty="0"/>
              <a:t>位公民身份证号码（需与上面的参合姓名对应）</a:t>
            </a:r>
            <a:endParaRPr lang="en-US" altLang="zh-CN" dirty="0"/>
          </a:p>
          <a:p>
            <a:pPr lvl="0"/>
            <a:r>
              <a:rPr lang="zh-CN" altLang="en-US" sz="900" b="1" dirty="0"/>
              <a:t>快速试用</a:t>
            </a:r>
            <a:r>
              <a:rPr lang="en-US" altLang="zh-CN" sz="900" b="1" dirty="0"/>
              <a:t>-----</a:t>
            </a:r>
            <a:r>
              <a:rPr lang="zh-CN" altLang="en-US" dirty="0"/>
              <a:t>可以帮助用户在不进行注册的情况下，更加方便快速的体验个人账户查询功能。</a:t>
            </a:r>
            <a:endParaRPr lang="en-US" altLang="zh-CN" dirty="0"/>
          </a:p>
          <a:p>
            <a:pPr lvl="0"/>
            <a:r>
              <a:rPr lang="zh-CN" altLang="en-US" dirty="0"/>
              <a:t>无医疗证号注册</a:t>
            </a:r>
            <a:r>
              <a:rPr lang="en-US" altLang="zh-CN" dirty="0"/>
              <a:t>:</a:t>
            </a:r>
            <a:r>
              <a:rPr lang="zh-CN" altLang="en-US" dirty="0"/>
              <a:t>参合用户如不知道自己的医疗证号，可通过参合县区、身份证、姓名进行注册查询功能。</a:t>
            </a:r>
            <a:endParaRPr lang="zh-CN" altLang="en-US" dirty="0"/>
          </a:p>
        </p:txBody>
      </p:sp>
      <p:sp>
        <p:nvSpPr>
          <p:cNvPr id="1843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p:sp>
      <p:sp>
        <p:nvSpPr>
          <p:cNvPr id="21507" name="备注占位符 2"/>
          <p:cNvSpPr>
            <a:spLocks noGrp="1"/>
          </p:cNvSpPr>
          <p:nvPr>
            <p:ph type="body" idx="1"/>
          </p:nvPr>
        </p:nvSpPr>
        <p:spPr>
          <a:xfrm>
            <a:off x="685800" y="4343400"/>
            <a:ext cx="5486400" cy="4114800"/>
          </a:xfrm>
          <a:prstGeom prst="rect">
            <a:avLst/>
          </a:prstGeom>
          <a:noFill/>
          <a:ln w="9525">
            <a:noFill/>
          </a:ln>
        </p:spPr>
        <p:txBody>
          <a:bodyPr/>
          <a:lstStyle/>
          <a:p>
            <a:pPr lvl="0"/>
            <a:r>
              <a:rPr lang="zh-CN" altLang="en-US" dirty="0"/>
              <a:t>参合情况查询</a:t>
            </a:r>
            <a:r>
              <a:rPr lang="en-US" altLang="zh-CN" dirty="0"/>
              <a:t>-----</a:t>
            </a:r>
            <a:r>
              <a:rPr lang="zh-CN" altLang="en-US" dirty="0"/>
              <a:t>可查询该农合账户的基本信息及账户余额</a:t>
            </a:r>
            <a:endParaRPr lang="en-US" altLang="zh-CN" dirty="0"/>
          </a:p>
          <a:p>
            <a:pPr lvl="0"/>
            <a:r>
              <a:rPr lang="en-US" altLang="zh-CN" dirty="0"/>
              <a:t>                 </a:t>
            </a:r>
            <a:r>
              <a:rPr lang="zh-CN" altLang="en-US" dirty="0"/>
              <a:t>可按照家庭人员分别查询本年报销记录</a:t>
            </a:r>
            <a:endParaRPr lang="en-US" altLang="zh-CN" dirty="0"/>
          </a:p>
          <a:p>
            <a:pPr lvl="0"/>
            <a:r>
              <a:rPr lang="en-US" altLang="zh-CN" dirty="0"/>
              <a:t>                 </a:t>
            </a:r>
            <a:r>
              <a:rPr lang="zh-CN" altLang="en-US" dirty="0"/>
              <a:t>报销记录可查询到就诊日期、就诊机构、医师、诊断、费用等基本信息。住院报销可查询到相应的补偿公式。</a:t>
            </a:r>
            <a:endParaRPr lang="zh-CN" altLang="en-US" dirty="0"/>
          </a:p>
        </p:txBody>
      </p:sp>
      <p:sp>
        <p:nvSpPr>
          <p:cNvPr id="21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zh-CN" altLang="en-US"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64.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63.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69.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77.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76.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84.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83.xml"/><Relationship Id="rId2" Type="http://schemas.openxmlformats.org/officeDocument/2006/relationships/tags" Target="../tags/tag82.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0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0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08.xml"/><Relationship Id="rId2" Type="http://schemas.openxmlformats.org/officeDocument/2006/relationships/tags" Target="../tags/tag107.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18.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17.xml"/><Relationship Id="rId2" Type="http://schemas.openxmlformats.org/officeDocument/2006/relationships/tags" Target="../tags/tag116.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2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7.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image" Target="../media/image7.emf"/><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image" Target="../media/image7.emf"/><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image" Target="../media/image7.emf"/><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0" Type="http://schemas.openxmlformats.org/officeDocument/2006/relationships/tags" Target="../tags/tag17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image" Target="file:///C:\Users\1V994W2\PycharmProjects\PPT_Background_Generation/pic_temp/pic_half_down.png" TargetMode="External"/><Relationship Id="rId6" Type="http://schemas.openxmlformats.org/officeDocument/2006/relationships/image" Target="../media/image5.png"/><Relationship Id="rId5" Type="http://schemas.openxmlformats.org/officeDocument/2006/relationships/tags" Target="../tags/tag15.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4.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image" Target="../media/image7.emf"/><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3" Type="http://schemas.openxmlformats.org/officeDocument/2006/relationships/tags" Target="../tags/tag219.xml"/><Relationship Id="rId12" Type="http://schemas.openxmlformats.org/officeDocument/2006/relationships/tags" Target="../tags/tag218.xml"/><Relationship Id="rId11" Type="http://schemas.openxmlformats.org/officeDocument/2006/relationships/tags" Target="../tags/tag217.xml"/><Relationship Id="rId10" Type="http://schemas.openxmlformats.org/officeDocument/2006/relationships/tags" Target="../tags/tag216.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230.xml"/><Relationship Id="rId7" Type="http://schemas.openxmlformats.org/officeDocument/2006/relationships/image" Target="../media/image9.png"/><Relationship Id="rId6" Type="http://schemas.openxmlformats.org/officeDocument/2006/relationships/tags" Target="../tags/tag229.xml"/><Relationship Id="rId5" Type="http://schemas.openxmlformats.org/officeDocument/2006/relationships/image" Target="../media/image8.png"/><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6" Type="http://schemas.openxmlformats.org/officeDocument/2006/relationships/tags" Target="../tags/tag237.xml"/><Relationship Id="rId15" Type="http://schemas.openxmlformats.org/officeDocument/2006/relationships/tags" Target="../tags/tag236.xml"/><Relationship Id="rId14" Type="http://schemas.openxmlformats.org/officeDocument/2006/relationships/tags" Target="../tags/tag235.xml"/><Relationship Id="rId13" Type="http://schemas.openxmlformats.org/officeDocument/2006/relationships/tags" Target="../tags/tag234.xml"/><Relationship Id="rId12" Type="http://schemas.openxmlformats.org/officeDocument/2006/relationships/tags" Target="../tags/tag233.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22.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21.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image" Target="../media/image8.png"/><Relationship Id="rId2" Type="http://schemas.openxmlformats.org/officeDocument/2006/relationships/tags" Target="../tags/tag244.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1" Type="http://schemas.openxmlformats.org/officeDocument/2006/relationships/image" Target="../media/image13.png"/><Relationship Id="rId10" Type="http://schemas.openxmlformats.org/officeDocument/2006/relationships/tags" Target="../tags/tag257.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3" Type="http://schemas.openxmlformats.org/officeDocument/2006/relationships/image" Target="../media/image12.png"/><Relationship Id="rId12" Type="http://schemas.openxmlformats.org/officeDocument/2006/relationships/tags" Target="../tags/tag267.xml"/><Relationship Id="rId11" Type="http://schemas.openxmlformats.org/officeDocument/2006/relationships/image" Target="../media/image13.png"/><Relationship Id="rId10" Type="http://schemas.openxmlformats.org/officeDocument/2006/relationships/tags" Target="../tags/tag266.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image" Target="../media/image15.png"/><Relationship Id="rId5" Type="http://schemas.openxmlformats.org/officeDocument/2006/relationships/tags" Target="../tags/tag270.xml"/><Relationship Id="rId4" Type="http://schemas.openxmlformats.org/officeDocument/2006/relationships/image" Target="../media/image14.png"/><Relationship Id="rId3" Type="http://schemas.openxmlformats.org/officeDocument/2006/relationships/tags" Target="../tags/tag269.xml"/><Relationship Id="rId2" Type="http://schemas.openxmlformats.org/officeDocument/2006/relationships/tags" Target="../tags/tag268.xml"/><Relationship Id="rId14" Type="http://schemas.openxmlformats.org/officeDocument/2006/relationships/tags" Target="../tags/tag278.xml"/><Relationship Id="rId13" Type="http://schemas.openxmlformats.org/officeDocument/2006/relationships/tags" Target="../tags/tag277.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image" Target="../media/image17.png"/><Relationship Id="rId2" Type="http://schemas.openxmlformats.org/officeDocument/2006/relationships/tags" Target="../tags/tag289.xml"/><Relationship Id="rId10" Type="http://schemas.openxmlformats.org/officeDocument/2006/relationships/image" Target="../media/image1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7" Type="http://schemas.openxmlformats.org/officeDocument/2006/relationships/tags" Target="../tags/tag300.xml"/><Relationship Id="rId6" Type="http://schemas.openxmlformats.org/officeDocument/2006/relationships/tags" Target="../tags/tag299.xml"/><Relationship Id="rId5" Type="http://schemas.openxmlformats.org/officeDocument/2006/relationships/tags" Target="../tags/tag298.xml"/><Relationship Id="rId4" Type="http://schemas.openxmlformats.org/officeDocument/2006/relationships/tags" Target="../tags/tag297.xml"/><Relationship Id="rId3" Type="http://schemas.openxmlformats.org/officeDocument/2006/relationships/image" Target="../media/image8.png"/><Relationship Id="rId2" Type="http://schemas.openxmlformats.org/officeDocument/2006/relationships/tags" Target="../tags/tag296.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image" Target="../media/image8.png"/><Relationship Id="rId4" Type="http://schemas.openxmlformats.org/officeDocument/2006/relationships/tags" Target="../tags/tag302.xml"/><Relationship Id="rId3" Type="http://schemas.openxmlformats.org/officeDocument/2006/relationships/image" Target="../media/image18.png"/><Relationship Id="rId2" Type="http://schemas.openxmlformats.org/officeDocument/2006/relationships/tags" Target="../tags/tag301.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image" Target="../media/image9.png"/><Relationship Id="rId10" Type="http://schemas.openxmlformats.org/officeDocument/2006/relationships/tags" Target="../tags/tag307.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7" Type="http://schemas.openxmlformats.org/officeDocument/2006/relationships/image" Target="../media/image19.png"/><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0.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2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321.xml"/><Relationship Id="rId7" Type="http://schemas.openxmlformats.org/officeDocument/2006/relationships/tags" Target="../tags/tag320.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329.xml"/><Relationship Id="rId8" Type="http://schemas.openxmlformats.org/officeDocument/2006/relationships/tags" Target="../tags/tag328.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0" Type="http://schemas.openxmlformats.org/officeDocument/2006/relationships/image" Target="../media/image1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tags" Target="../tags/tag336.xml"/><Relationship Id="rId7" Type="http://schemas.openxmlformats.org/officeDocument/2006/relationships/tags" Target="../tags/tag335.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0"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344.xml"/><Relationship Id="rId8" Type="http://schemas.openxmlformats.org/officeDocument/2006/relationships/tags" Target="../tags/tag343.xml"/><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image" Target="../media/image21.png"/><Relationship Id="rId2" Type="http://schemas.openxmlformats.org/officeDocument/2006/relationships/tags" Target="../tags/tag338.xml"/><Relationship Id="rId10" Type="http://schemas.openxmlformats.org/officeDocument/2006/relationships/tags" Target="../tags/tag345.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352.xml"/><Relationship Id="rId8" Type="http://schemas.openxmlformats.org/officeDocument/2006/relationships/tags" Target="../tags/tag351.xml"/><Relationship Id="rId7" Type="http://schemas.openxmlformats.org/officeDocument/2006/relationships/tags" Target="../tags/tag350.xml"/><Relationship Id="rId6" Type="http://schemas.openxmlformats.org/officeDocument/2006/relationships/tags" Target="../tags/tag349.xml"/><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image" Target="../media/image22.png"/><Relationship Id="rId2" Type="http://schemas.openxmlformats.org/officeDocument/2006/relationships/tags" Target="../tags/tag346.xml"/><Relationship Id="rId12" Type="http://schemas.openxmlformats.org/officeDocument/2006/relationships/tags" Target="../tags/tag355.xml"/><Relationship Id="rId11" Type="http://schemas.openxmlformats.org/officeDocument/2006/relationships/tags" Target="../tags/tag354.xml"/><Relationship Id="rId10" Type="http://schemas.openxmlformats.org/officeDocument/2006/relationships/tags" Target="../tags/tag353.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tags" Target="../tags/tag361.xml"/><Relationship Id="rId7" Type="http://schemas.openxmlformats.org/officeDocument/2006/relationships/image" Target="../media/image23.png"/><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1" Type="http://schemas.openxmlformats.org/officeDocument/2006/relationships/tags" Target="../tags/tag363.xml"/><Relationship Id="rId10" Type="http://schemas.openxmlformats.org/officeDocument/2006/relationships/tags" Target="../tags/tag362.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file:///C:\Users\1V994W2\Documents\Tencent%20Files\574576071\FileRecv\&#25340;&#35013;&#32032;&#26448;\&#20845;&#21313;\\59\subject_holdleft_71,110,125_0_staid_full_0.png" TargetMode="External"/><Relationship Id="rId3" Type="http://schemas.openxmlformats.org/officeDocument/2006/relationships/image" Target="../media/image6.png"/><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49.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48.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57.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56.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5"/>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Title 1"/>
          <p:cNvSpPr>
            <a:spLocks noGrp="1"/>
          </p:cNvSpPr>
          <p:nvPr>
            <p:ph type="ctrTitle" idx="13" hasCustomPrompt="1"/>
            <p:custDataLst>
              <p:tags r:id="rId8"/>
            </p:custDataLst>
          </p:nvPr>
        </p:nvSpPr>
        <p:spPr>
          <a:xfrm>
            <a:off x="2190750" y="2354263"/>
            <a:ext cx="4762500" cy="1165754"/>
          </a:xfrm>
        </p:spPr>
        <p:txBody>
          <a:bodyPr vert="horz" wrap="square" lIns="0" tIns="0" rIns="0" bIns="0" rtlCol="0" anchor="b" anchorCtr="0">
            <a:normAutofit/>
          </a:bodyPr>
          <a:lstStyle>
            <a:lvl1pPr algn="dist">
              <a:defRPr lang="zh-CN" altLang="en-US" sz="54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3" name="Subtitle 2"/>
          <p:cNvSpPr>
            <a:spLocks noGrp="1"/>
          </p:cNvSpPr>
          <p:nvPr>
            <p:ph type="subTitle" idx="14" hasCustomPrompt="1"/>
            <p:custDataLst>
              <p:tags r:id="rId9"/>
            </p:custDataLst>
          </p:nvPr>
        </p:nvSpPr>
        <p:spPr>
          <a:xfrm>
            <a:off x="2190750" y="3689351"/>
            <a:ext cx="4762500" cy="301096"/>
          </a:xfrm>
        </p:spPr>
        <p:txBody>
          <a:bodyPr vert="horz" wrap="square" lIns="0" tIns="0" rIns="0" bIns="0" rtlCol="0" anchor="t" anchorCtr="0">
            <a:normAutofit/>
          </a:bodyPr>
          <a:lstStyle>
            <a:lvl1pPr algn="ctr">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gn="ctr">
              <a:lnSpc>
                <a:spcPct val="100000"/>
              </a:lnSpc>
              <a:spcAft>
                <a:spcPts val="0"/>
              </a:spcAft>
              <a:buClrTx/>
              <a:buSzTx/>
              <a:buNone/>
            </a:pPr>
            <a:r>
              <a:rPr lang="zh-CN" altLang="en-US" dirty="0"/>
              <a:t>单击此处编辑副标题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01640"/>
          </a:xfrm>
          <a:prstGeom prst="rect">
            <a:avLst/>
          </a:prstGeom>
        </p:spPr>
      </p:pic>
      <p:pic>
        <p:nvPicPr>
          <p:cNvPr id="6"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01640"/>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793757"/>
            <a:ext cx="8139178" cy="4490756"/>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Title 1"/>
          <p:cNvSpPr>
            <a:spLocks noGrp="1"/>
          </p:cNvSpPr>
          <p:nvPr>
            <p:ph type="title" idx="13" hasCustomPrompt="1"/>
            <p:custDataLst>
              <p:tags r:id="rId8"/>
            </p:custDataLst>
          </p:nvPr>
        </p:nvSpPr>
        <p:spPr>
          <a:xfrm>
            <a:off x="2559843" y="1640681"/>
            <a:ext cx="4024313" cy="1165754"/>
          </a:xfrm>
        </p:spPr>
        <p:txBody>
          <a:bodyPr vert="horz" wrap="square" lIns="0" tIns="0" rIns="0" bIns="0" rtlCol="0" anchor="b" anchorCtr="0">
            <a:normAutofit/>
          </a:bodyPr>
          <a:lstStyle>
            <a:lvl1pPr algn="dist">
              <a:defRPr lang="zh-CN" altLang="en-US" sz="6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cxnSp>
        <p:nvCxnSpPr>
          <p:cNvPr id="7" name="直接连接符 8"/>
          <p:cNvCxnSpPr/>
          <p:nvPr>
            <p:custDataLst>
              <p:tags r:id="rId9"/>
            </p:custDataLst>
          </p:nvPr>
        </p:nvCxnSpPr>
        <p:spPr>
          <a:xfrm>
            <a:off x="4207193" y="2972594"/>
            <a:ext cx="729139"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idx="14" hasCustomPrompt="1"/>
            <p:custDataLst>
              <p:tags r:id="rId10"/>
            </p:custDataLst>
          </p:nvPr>
        </p:nvSpPr>
        <p:spPr>
          <a:xfrm>
            <a:off x="2190512" y="3141928"/>
            <a:ext cx="4762976" cy="932392"/>
          </a:xfrm>
        </p:spPr>
        <p:txBody>
          <a:bodyPr vert="horz" wrap="square" lIns="0" tIns="0" rIns="0" bIns="0" rtlCol="0" anchor="t" anchorCtr="0">
            <a:normAutofit/>
          </a:bodyPr>
          <a:lstStyle>
            <a:lvl1pPr algn="dist">
              <a:defRPr lang="zh-CN" altLang="en-US" sz="135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gn="ctr">
              <a:lnSpc>
                <a:spcPct val="120000"/>
              </a:lnSpc>
              <a:spcAft>
                <a:spcPts val="0"/>
              </a:spcAft>
              <a:buClrTx/>
              <a:buSzTx/>
              <a:buNone/>
            </a:pPr>
            <a:r>
              <a:rPr lang="zh-CN" altLang="en-US"/>
              <a:t>单击此处编辑副标题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01640"/>
          </a:xfrm>
          <a:prstGeom prst="rect">
            <a:avLst/>
          </a:prstGeom>
        </p:spPr>
      </p:pic>
      <p:pic>
        <p:nvPicPr>
          <p:cNvPr id="6"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01640"/>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4"/>
          <p:cNvSpPr/>
          <p:nvPr>
            <p:custDataLst>
              <p:tags r:id="rId2"/>
            </p:custDataLst>
          </p:nvPr>
        </p:nvSpPr>
        <p:spPr>
          <a:xfrm>
            <a:off x="219056" y="253174"/>
            <a:ext cx="8705888" cy="520865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9" name="图片 6"/>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501640"/>
          </a:xfrm>
          <a:prstGeom prst="rect">
            <a:avLst/>
          </a:prstGeom>
        </p:spPr>
      </p:pic>
      <p:pic>
        <p:nvPicPr>
          <p:cNvPr id="8" name="图片 8"/>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501640"/>
          </a:xfrm>
          <a:prstGeom prst="rect">
            <a:avLst/>
          </a:prstGeom>
        </p:spPr>
      </p:pic>
      <p:sp>
        <p:nvSpPr>
          <p:cNvPr id="2" name="标题 1"/>
          <p:cNvSpPr>
            <a:spLocks noGrp="1"/>
          </p:cNvSpPr>
          <p:nvPr>
            <p:ph type="title" hasCustomPrompt="1"/>
            <p:custDataLst>
              <p:tags r:id="rId9"/>
            </p:custDataLst>
          </p:nvPr>
        </p:nvSpPr>
        <p:spPr>
          <a:xfrm>
            <a:off x="961200" y="1041000"/>
            <a:ext cx="7219800" cy="6030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1803000"/>
            <a:ext cx="7219950" cy="28710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4"/>
          <p:cNvSpPr/>
          <p:nvPr>
            <p:custDataLst>
              <p:tags r:id="rId2"/>
            </p:custDataLst>
          </p:nvPr>
        </p:nvSpPr>
        <p:spPr>
          <a:xfrm>
            <a:off x="0" y="0"/>
            <a:ext cx="3618452" cy="5715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8" name="图片 6"/>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0"/>
            <a:ext cx="540068" cy="501640"/>
          </a:xfrm>
          <a:prstGeom prst="rect">
            <a:avLst/>
          </a:prstGeom>
        </p:spPr>
      </p:pic>
      <p:sp>
        <p:nvSpPr>
          <p:cNvPr id="2" name="标题 1"/>
          <p:cNvSpPr>
            <a:spLocks noGrp="1"/>
          </p:cNvSpPr>
          <p:nvPr>
            <p:ph type="title" hasCustomPrompt="1"/>
            <p:custDataLst>
              <p:tags r:id="rId6"/>
            </p:custDataLst>
          </p:nvPr>
        </p:nvSpPr>
        <p:spPr>
          <a:xfrm>
            <a:off x="437400" y="642000"/>
            <a:ext cx="2970000" cy="7350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470000"/>
            <a:ext cx="2967300" cy="34110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641615"/>
            <a:ext cx="4860000" cy="4239948"/>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4"/>
          <p:cNvSpPr/>
          <p:nvPr>
            <p:custDataLst>
              <p:tags r:id="rId2"/>
            </p:custDataLst>
          </p:nvPr>
        </p:nvSpPr>
        <p:spPr>
          <a:xfrm>
            <a:off x="0" y="0"/>
            <a:ext cx="9144000" cy="222027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0" name="图片 6"/>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501640"/>
          </a:xfrm>
          <a:prstGeom prst="rect">
            <a:avLst/>
          </a:prstGeom>
        </p:spPr>
      </p:pic>
      <p:pic>
        <p:nvPicPr>
          <p:cNvPr id="8" name="图片 8"/>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501640"/>
          </a:xfrm>
          <a:prstGeom prst="rect">
            <a:avLst/>
          </a:prstGeom>
        </p:spPr>
      </p:pic>
      <p:sp>
        <p:nvSpPr>
          <p:cNvPr id="2" name="标题 1"/>
          <p:cNvSpPr>
            <a:spLocks noGrp="1"/>
          </p:cNvSpPr>
          <p:nvPr>
            <p:ph type="title"/>
            <p:custDataLst>
              <p:tags r:id="rId9"/>
            </p:custDataLst>
          </p:nvPr>
        </p:nvSpPr>
        <p:spPr>
          <a:xfrm>
            <a:off x="459000" y="651000"/>
            <a:ext cx="8232300" cy="5220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383000"/>
            <a:ext cx="8231981" cy="690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340000"/>
            <a:ext cx="8224200" cy="28590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4"/>
          <p:cNvSpPr/>
          <p:nvPr>
            <p:custDataLst>
              <p:tags r:id="rId2"/>
            </p:custDataLst>
          </p:nvPr>
        </p:nvSpPr>
        <p:spPr>
          <a:xfrm>
            <a:off x="0" y="4190809"/>
            <a:ext cx="9144000" cy="152419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0" name="图片 6"/>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501640"/>
          </a:xfrm>
          <a:prstGeom prst="rect">
            <a:avLst/>
          </a:prstGeom>
        </p:spPr>
      </p:pic>
      <p:pic>
        <p:nvPicPr>
          <p:cNvPr id="8" name="图片 8"/>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501640"/>
          </a:xfrm>
          <a:prstGeom prst="rect">
            <a:avLst/>
          </a:prstGeom>
        </p:spPr>
      </p:pic>
      <p:sp>
        <p:nvSpPr>
          <p:cNvPr id="2" name="标题 1"/>
          <p:cNvSpPr>
            <a:spLocks noGrp="1"/>
          </p:cNvSpPr>
          <p:nvPr>
            <p:ph type="title"/>
            <p:custDataLst>
              <p:tags r:id="rId9"/>
            </p:custDataLst>
          </p:nvPr>
        </p:nvSpPr>
        <p:spPr>
          <a:xfrm>
            <a:off x="453600" y="558000"/>
            <a:ext cx="8232300" cy="4710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1401000"/>
            <a:ext cx="8243100" cy="26760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4317000"/>
            <a:ext cx="8251200" cy="8430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4"/>
          <p:cNvSpPr/>
          <p:nvPr>
            <p:custDataLst>
              <p:tags r:id="rId2"/>
            </p:custDataLst>
          </p:nvPr>
        </p:nvSpPr>
        <p:spPr>
          <a:xfrm>
            <a:off x="0" y="0"/>
            <a:ext cx="9144000" cy="762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12" name="图片 6"/>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5213360"/>
            <a:ext cx="540068" cy="501640"/>
          </a:xfrm>
          <a:prstGeom prst="rect">
            <a:avLst/>
          </a:prstGeom>
        </p:spPr>
      </p:pic>
      <p:pic>
        <p:nvPicPr>
          <p:cNvPr id="10" name="图片 8"/>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5213360"/>
            <a:ext cx="540068" cy="501640"/>
          </a:xfrm>
          <a:prstGeom prst="rect">
            <a:avLst/>
          </a:prstGeom>
        </p:spPr>
      </p:pic>
      <p:sp>
        <p:nvSpPr>
          <p:cNvPr id="2" name="标题 1"/>
          <p:cNvSpPr>
            <a:spLocks noGrp="1"/>
          </p:cNvSpPr>
          <p:nvPr>
            <p:ph type="title"/>
            <p:custDataLst>
              <p:tags r:id="rId9"/>
            </p:custDataLst>
          </p:nvPr>
        </p:nvSpPr>
        <p:spPr>
          <a:xfrm>
            <a:off x="434700" y="198000"/>
            <a:ext cx="8278200" cy="36830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1386000"/>
            <a:ext cx="4006800" cy="24120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1386000"/>
            <a:ext cx="4025700" cy="24120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014000"/>
            <a:ext cx="4006800" cy="6510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011000"/>
            <a:ext cx="4025700" cy="6510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4"/>
          <p:cNvSpPr/>
          <p:nvPr>
            <p:custDataLst>
              <p:tags r:id="rId2"/>
            </p:custDataLst>
          </p:nvPr>
        </p:nvSpPr>
        <p:spPr>
          <a:xfrm>
            <a:off x="0" y="794743"/>
            <a:ext cx="9144000" cy="412551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0"/>
          </a:p>
        </p:txBody>
      </p:sp>
      <p:pic>
        <p:nvPicPr>
          <p:cNvPr id="9" name="图片 6"/>
          <p:cNvPicPr/>
          <p:nvPr>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7928848" y="4586310"/>
            <a:ext cx="1215152" cy="1128690"/>
          </a:xfrm>
          <a:prstGeom prst="rect">
            <a:avLst/>
          </a:prstGeom>
        </p:spPr>
      </p:pic>
      <p:pic>
        <p:nvPicPr>
          <p:cNvPr id="8" name="图片 8"/>
          <p:cNvPicPr/>
          <p:nvPr>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4586310"/>
            <a:ext cx="1215152" cy="1128690"/>
          </a:xfrm>
          <a:prstGeom prst="rect">
            <a:avLst/>
          </a:prstGeom>
        </p:spPr>
      </p:pic>
      <p:sp>
        <p:nvSpPr>
          <p:cNvPr id="2" name="标题 1"/>
          <p:cNvSpPr>
            <a:spLocks noGrp="1"/>
          </p:cNvSpPr>
          <p:nvPr>
            <p:ph type="title" hasCustomPrompt="1"/>
            <p:custDataLst>
              <p:tags r:id="rId9"/>
            </p:custDataLst>
          </p:nvPr>
        </p:nvSpPr>
        <p:spPr>
          <a:xfrm>
            <a:off x="1142100" y="1116000"/>
            <a:ext cx="6858000" cy="19890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3219000"/>
            <a:ext cx="6858000" cy="1380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01640"/>
          </a:xfrm>
          <a:prstGeom prst="rect">
            <a:avLst/>
          </a:prstGeom>
        </p:spPr>
      </p:pic>
      <p:pic>
        <p:nvPicPr>
          <p:cNvPr id="7"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01640"/>
          </a:xfrm>
          <a:prstGeom prst="rect">
            <a:avLst/>
          </a:prstGeom>
        </p:spPr>
      </p:pic>
      <p:sp>
        <p:nvSpPr>
          <p:cNvPr id="2" name="标题 1"/>
          <p:cNvSpPr>
            <a:spLocks noGrp="1"/>
          </p:cNvSpPr>
          <p:nvPr>
            <p:ph type="title"/>
            <p:custDataLst>
              <p:tags r:id="rId8"/>
            </p:custDataLst>
          </p:nvPr>
        </p:nvSpPr>
        <p:spPr>
          <a:xfrm>
            <a:off x="502412" y="369362"/>
            <a:ext cx="8139178" cy="36830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793757"/>
            <a:ext cx="8139178" cy="4490756"/>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598884" y="906168"/>
            <a:ext cx="7549224" cy="4808833"/>
            <a:chOff x="2131845" y="1087401"/>
            <a:chExt cx="10065632" cy="5770599"/>
          </a:xfrm>
        </p:grpSpPr>
        <p:grpSp>
          <p:nvGrpSpPr>
            <p:cNvPr id="6"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8" name="Freeform 5"/>
              <p:cNvSpPr/>
              <p:nvPr>
                <p:custDataLst>
                  <p:tags r:id="rId3"/>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2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sp>
            <p:nvSpPr>
              <p:cNvPr id="9" name="Freeform 6"/>
              <p:cNvSpPr/>
              <p:nvPr>
                <p:custDataLst>
                  <p:tags r:id="rId4"/>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grpSp>
        <p:grpSp>
          <p:nvGrpSpPr>
            <p:cNvPr id="18"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19" name="Freeform 5"/>
              <p:cNvSpPr/>
              <p:nvPr>
                <p:custDataLst>
                  <p:tags r:id="rId5"/>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sp>
            <p:nvSpPr>
              <p:cNvPr id="20" name="Freeform 6"/>
              <p:cNvSpPr/>
              <p:nvPr>
                <p:custDataLst>
                  <p:tags r:id="rId6"/>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custDataLst>
                <p:tags r:id="rId7"/>
              </p:custDataLst>
            </p:nvPr>
          </p:nvPicPr>
          <p:blipFill rotWithShape="1">
            <a:blip r:embed="rId8">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22" name="Freeform 10"/>
            <p:cNvSpPr/>
            <p:nvPr>
              <p:custDataLst>
                <p:tags r:id="rId9"/>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2">
                <a:alpha val="21000"/>
              </a:schemeClr>
            </a:solidFill>
            <a:ln w="9525">
              <a:noFill/>
              <a:round/>
            </a:ln>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grpSp>
      <p:sp>
        <p:nvSpPr>
          <p:cNvPr id="9801" name="副标题 2"/>
          <p:cNvSpPr>
            <a:spLocks noGrp="1"/>
          </p:cNvSpPr>
          <p:nvPr>
            <p:ph type="subTitle" idx="1" hasCustomPrompt="1"/>
            <p:custDataLst>
              <p:tags r:id="rId10"/>
            </p:custDataLst>
          </p:nvPr>
        </p:nvSpPr>
        <p:spPr>
          <a:xfrm>
            <a:off x="502445" y="2247228"/>
            <a:ext cx="4580114" cy="286511"/>
          </a:xfrm>
          <a:noFill/>
        </p:spPr>
        <p:txBody>
          <a:bodyPr lIns="90000" rIns="90000" anchor="t">
            <a:normAutofit/>
          </a:bodyPr>
          <a:lstStyle>
            <a:lvl1pPr marL="0" indent="0" algn="l">
              <a:lnSpc>
                <a:spcPct val="90000"/>
              </a:lnSpc>
              <a:buNone/>
              <a:defRPr sz="1500">
                <a:solidFill>
                  <a:schemeClr val="bg1"/>
                </a:solidFill>
                <a:latin typeface="微软雅黑" panose="020B0503020204020204" pitchFamily="34" charset="-122"/>
                <a:ea typeface="微软雅黑" panose="020B0503020204020204" pitchFamily="3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9802" name="标题 1"/>
          <p:cNvSpPr>
            <a:spLocks noGrp="1"/>
          </p:cNvSpPr>
          <p:nvPr>
            <p:ph type="ctrTitle" hasCustomPrompt="1"/>
            <p:custDataLst>
              <p:tags r:id="rId11"/>
            </p:custDataLst>
          </p:nvPr>
        </p:nvSpPr>
        <p:spPr>
          <a:xfrm>
            <a:off x="502445" y="1447800"/>
            <a:ext cx="4580114" cy="748195"/>
          </a:xfrm>
          <a:noFill/>
        </p:spPr>
        <p:txBody>
          <a:bodyPr lIns="90000" rIns="90000" anchor="b">
            <a:normAutofit/>
          </a:bodyPr>
          <a:lstStyle>
            <a:lvl1pPr algn="l">
              <a:lnSpc>
                <a:spcPct val="90000"/>
              </a:lnSpc>
              <a:defRPr sz="36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2"/>
            </p:custDataLst>
          </p:nvPr>
        </p:nvSpPr>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3"/>
            </p:custDataLst>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6249112" y="3683000"/>
            <a:ext cx="2898995" cy="1978527"/>
            <a:chOff x="2131845" y="1087401"/>
            <a:chExt cx="10065632" cy="5770599"/>
          </a:xfrm>
        </p:grpSpPr>
        <p:grpSp>
          <p:nvGrpSpPr>
            <p:cNvPr id="11"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12" name="Freeform 5"/>
              <p:cNvSpPr/>
              <p:nvPr>
                <p:custDataLst>
                  <p:tags r:id="rId3"/>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sp>
            <p:nvSpPr>
              <p:cNvPr id="13" name="Freeform 6"/>
              <p:cNvSpPr/>
              <p:nvPr>
                <p:custDataLst>
                  <p:tags r:id="rId4"/>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5">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grpSp>
        <p:grpSp>
          <p:nvGrpSpPr>
            <p:cNvPr id="8"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9" name="Freeform 5"/>
              <p:cNvSpPr/>
              <p:nvPr>
                <p:custDataLst>
                  <p:tags r:id="rId5"/>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sp>
            <p:nvSpPr>
              <p:cNvPr id="10" name="Freeform 6"/>
              <p:cNvSpPr/>
              <p:nvPr>
                <p:custDataLst>
                  <p:tags r:id="rId6"/>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fontScale="90000" lnSpcReduction="20000"/>
              </a:bodyPr>
              <a:lstStyle/>
              <a:p>
                <a:endParaRPr lang="zh-CN" altLang="en-US" sz="1350" dirty="0">
                  <a:latin typeface="微软雅黑" panose="020B0503020204020204" pitchFamily="34" charset="-122"/>
                  <a:ea typeface="微软雅黑" panose="020B0503020204020204" pitchFamily="34" charset="-122"/>
                </a:endParaRPr>
              </a:p>
            </p:txBody>
          </p:sp>
        </p:grpSp>
        <p:pic>
          <p:nvPicPr>
            <p:cNvPr id="7" name="图片 6"/>
            <p:cNvPicPr>
              <a:picLocks noChangeAspect="1"/>
            </p:cNvPicPr>
            <p:nvPr>
              <p:custDataLst>
                <p:tags r:id="rId7"/>
              </p:custDataLst>
            </p:nvPr>
          </p:nvPicPr>
          <p:blipFill rotWithShape="1">
            <a:blip r:embed="rId8">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14" name="Freeform 10"/>
            <p:cNvSpPr/>
            <p:nvPr>
              <p:custDataLst>
                <p:tags r:id="rId9"/>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5">
                <a:alpha val="21000"/>
              </a:schemeClr>
            </a:solidFill>
            <a:ln w="9525">
              <a:noFill/>
              <a:round/>
            </a:ln>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10"/>
            </p:custDataLst>
          </p:nvPr>
        </p:nvSpPr>
        <p:spPr>
          <a:xfrm>
            <a:off x="657000" y="279000"/>
            <a:ext cx="7830000" cy="1140000"/>
          </a:xfrm>
        </p:spPr>
        <p:txBody>
          <a:bodyPr>
            <a:normAutofit/>
          </a:bodyPr>
          <a:lstStyle>
            <a:lvl1pPr>
              <a:defRPr sz="300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11"/>
            </p:custDataLst>
          </p:nvPr>
        </p:nvSpPr>
        <p:spPr>
          <a:xfrm>
            <a:off x="657000" y="1543579"/>
            <a:ext cx="7830000" cy="3600000"/>
          </a:xfrm>
        </p:spPr>
        <p:txBody>
          <a:bodyPr>
            <a:normAutofit/>
          </a:bodyPr>
          <a:lstStyle>
            <a:lvl1pPr>
              <a:defRPr>
                <a:solidFill>
                  <a:schemeClr val="tx1">
                    <a:lumMod val="85000"/>
                    <a:lumOff val="15000"/>
                  </a:schemeClr>
                </a:solidFill>
                <a:latin typeface="微软雅黑" panose="020B0503020204020204" pitchFamily="34" charset="-122"/>
                <a:ea typeface="微软雅黑" panose="020B0503020204020204" pitchFamily="34" charset="-122"/>
              </a:defRPr>
            </a:lvl1pPr>
            <a:lvl2pPr>
              <a:defRPr>
                <a:solidFill>
                  <a:schemeClr val="tx1">
                    <a:lumMod val="85000"/>
                    <a:lumOff val="15000"/>
                  </a:schemeClr>
                </a:solidFill>
                <a:latin typeface="微软雅黑" panose="020B0503020204020204" pitchFamily="34" charset="-122"/>
                <a:ea typeface="微软雅黑" panose="020B0503020204020204" pitchFamily="34" charset="-122"/>
              </a:defRPr>
            </a:lvl2pPr>
            <a:lvl3pPr>
              <a:defRPr>
                <a:solidFill>
                  <a:schemeClr val="tx1">
                    <a:lumMod val="85000"/>
                    <a:lumOff val="15000"/>
                  </a:schemeClr>
                </a:solidFill>
                <a:latin typeface="微软雅黑" panose="020B0503020204020204" pitchFamily="34" charset="-122"/>
                <a:ea typeface="微软雅黑" panose="020B0503020204020204" pitchFamily="34" charset="-122"/>
              </a:defRPr>
            </a:lvl3pPr>
            <a:lvl4pPr>
              <a:defRPr>
                <a:solidFill>
                  <a:schemeClr val="tx1">
                    <a:lumMod val="85000"/>
                    <a:lumOff val="15000"/>
                  </a:schemeClr>
                </a:solidFill>
                <a:latin typeface="微软雅黑" panose="020B0503020204020204" pitchFamily="34" charset="-122"/>
                <a:ea typeface="微软雅黑" panose="020B0503020204020204" pitchFamily="34" charset="-122"/>
              </a:defRPr>
            </a:lvl4pPr>
            <a:lvl5pPr>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2"/>
            </p:custDataLst>
          </p:nvPr>
        </p:nvSpPr>
        <p:spPr/>
        <p:txBody>
          <a:bodyPr>
            <a:normAutofit/>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3"/>
            </p:custDataLst>
          </p:nvPr>
        </p:nvSpPr>
        <p:spPr/>
        <p:txBody>
          <a:bodyPr>
            <a:normAutofit/>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custDataLst>
              <p:tags r:id="rId14"/>
            </p:custDataLst>
          </p:nvPr>
        </p:nvSpPr>
        <p:spPr/>
        <p:txBody>
          <a:bodyPr>
            <a:normAutofit/>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3" name="组合 2"/>
          <p:cNvGrpSpPr/>
          <p:nvPr>
            <p:custDataLst>
              <p:tags r:id="rId2"/>
            </p:custDataLst>
          </p:nvPr>
        </p:nvGrpSpPr>
        <p:grpSpPr>
          <a:xfrm>
            <a:off x="0" y="1695149"/>
            <a:ext cx="9144000" cy="2135256"/>
            <a:chOff x="0" y="2034179"/>
            <a:chExt cx="12192000" cy="2562307"/>
          </a:xfrm>
        </p:grpSpPr>
        <p:sp>
          <p:nvSpPr>
            <p:cNvPr id="2" name="矩形 1"/>
            <p:cNvSpPr/>
            <p:nvPr>
              <p:custDataLst>
                <p:tags r:id="rId3"/>
              </p:custDataLst>
            </p:nvPr>
          </p:nvSpPr>
          <p:spPr>
            <a:xfrm>
              <a:off x="0" y="2129742"/>
              <a:ext cx="12192000" cy="2466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custDataLst>
                <p:tags r:id="rId4"/>
              </p:custDataLst>
            </p:nvPr>
          </p:nvPicPr>
          <p:blipFill rotWithShape="1">
            <a:blip r:embed="rId5" cstate="screen">
              <a:duotone>
                <a:schemeClr val="bg2">
                  <a:shade val="45000"/>
                  <a:satMod val="135000"/>
                </a:schemeClr>
                <a:prstClr val="white"/>
              </a:duotone>
            </a:blip>
            <a:srcRect r="3191" b="5810"/>
            <a:stretch>
              <a:fillRect/>
            </a:stretch>
          </p:blipFill>
          <p:spPr>
            <a:xfrm>
              <a:off x="8610599" y="2034179"/>
              <a:ext cx="3198471" cy="2562307"/>
            </a:xfrm>
            <a:prstGeom prst="rect">
              <a:avLst/>
            </a:prstGeom>
          </p:spPr>
        </p:pic>
      </p:grpSp>
      <p:sp>
        <p:nvSpPr>
          <p:cNvPr id="20" name="标题 1"/>
          <p:cNvSpPr>
            <a:spLocks noGrp="1"/>
          </p:cNvSpPr>
          <p:nvPr>
            <p:ph type="title" hasCustomPrompt="1"/>
            <p:custDataLst>
              <p:tags r:id="rId6"/>
            </p:custDataLst>
          </p:nvPr>
        </p:nvSpPr>
        <p:spPr>
          <a:xfrm>
            <a:off x="502444" y="1975865"/>
            <a:ext cx="5574266" cy="725093"/>
          </a:xfrm>
          <a:noFill/>
        </p:spPr>
        <p:txBody>
          <a:bodyPr lIns="90000" rIns="90000" anchor="b">
            <a:normAutofit/>
          </a:bodyPr>
          <a:lstStyle>
            <a:lvl1pPr>
              <a:lnSpc>
                <a:spcPct val="90000"/>
              </a:lnSpc>
              <a:defRPr sz="27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7"/>
            </p:custDataLst>
          </p:nvPr>
        </p:nvSpPr>
        <p:spPr>
          <a:xfrm>
            <a:off x="502444" y="2762777"/>
            <a:ext cx="5574266" cy="902395"/>
          </a:xfrm>
          <a:noFill/>
        </p:spPr>
        <p:txBody>
          <a:bodyPr lIns="90000" rIns="90000" anchor="t">
            <a:normAutofit/>
          </a:bodyPr>
          <a:lstStyle>
            <a:lvl1pPr marL="0" indent="0">
              <a:lnSpc>
                <a:spcPct val="120000"/>
              </a:lnSpc>
              <a:spcBef>
                <a:spcPts val="0"/>
              </a:spcBef>
              <a:buNone/>
              <a:defRPr sz="1350">
                <a:solidFill>
                  <a:schemeClr val="bg1"/>
                </a:solidFill>
                <a:latin typeface="微软雅黑" panose="020B0503020204020204" pitchFamily="34" charset="-122"/>
                <a:ea typeface="微软雅黑"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9"/>
            </p:custDataLst>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custDataLst>
              <p:tags r:id="rId10"/>
            </p:custDataLst>
          </p:nvPr>
        </p:nvSpPr>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0" y="4763347"/>
            <a:ext cx="3048000" cy="951653"/>
          </a:xfrm>
          <a:prstGeom prst="rect">
            <a:avLst/>
          </a:prstGeom>
        </p:spPr>
      </p:pic>
      <p:pic>
        <p:nvPicPr>
          <p:cNvPr id="7"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3048000" y="0"/>
            <a:ext cx="3048000" cy="951653"/>
          </a:xfrm>
          <a:prstGeom prst="rect">
            <a:avLst/>
          </a:prstGeom>
        </p:spPr>
      </p:pic>
      <p:sp>
        <p:nvSpPr>
          <p:cNvPr id="4" name="日期占位符 3"/>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Subtitle 1"/>
          <p:cNvSpPr>
            <a:spLocks noGrp="1"/>
          </p:cNvSpPr>
          <p:nvPr>
            <p:ph type="subTitle" idx="13" hasCustomPrompt="1"/>
            <p:custDataLst>
              <p:tags r:id="rId11"/>
            </p:custDataLst>
          </p:nvPr>
        </p:nvSpPr>
        <p:spPr>
          <a:xfrm>
            <a:off x="3526631" y="3107533"/>
            <a:ext cx="3402330" cy="268288"/>
          </a:xfrm>
        </p:spPr>
        <p:txBody>
          <a:bodyPr vert="horz" wrap="square" lIns="0" tIns="0" rIns="0" bIns="0" rtlCol="0" anchor="t" anchorCtr="0">
            <a:normAutofit/>
          </a:bodyPr>
          <a:lstStyle>
            <a:lvl1pPr algn="l">
              <a:defRPr kumimoji="0" lang="zh-CN" altLang="en-US" sz="135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0" marR="0" lvl="0" indent="0">
              <a:lnSpc>
                <a:spcPct val="100000"/>
              </a:lnSpc>
              <a:spcAft>
                <a:spcPts val="0"/>
              </a:spcAft>
              <a:buClrTx/>
              <a:buSzTx/>
              <a:buNone/>
            </a:pPr>
            <a:r>
              <a:rPr lang="zh-CN" altLang="en-US"/>
              <a:t>单击此处编辑副标题</a:t>
            </a:r>
            <a:endParaRPr lang="zh-CN" altLang="en-US"/>
          </a:p>
        </p:txBody>
      </p:sp>
      <p:sp>
        <p:nvSpPr>
          <p:cNvPr id="3" name="Title 2"/>
          <p:cNvSpPr>
            <a:spLocks noGrp="1"/>
          </p:cNvSpPr>
          <p:nvPr>
            <p:ph type="ctrTitle" idx="14" hasCustomPrompt="1"/>
            <p:custDataLst>
              <p:tags r:id="rId12"/>
            </p:custDataLst>
          </p:nvPr>
        </p:nvSpPr>
        <p:spPr>
          <a:xfrm>
            <a:off x="3526631" y="2241815"/>
            <a:ext cx="3402330" cy="696383"/>
          </a:xfrm>
        </p:spPr>
        <p:txBody>
          <a:bodyPr vert="horz" wrap="square" lIns="0" tIns="0" rIns="0" bIns="0" rtlCol="0" anchor="b" anchorCtr="0">
            <a:normAutofit/>
          </a:bodyPr>
          <a:lstStyle>
            <a:lvl1pPr algn="l">
              <a:defRPr kumimoji="0" lang="zh-CN" altLang="en-US" sz="3000" b="0" i="0" spc="4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spcAft>
                <a:spcPts val="0"/>
              </a:spcAft>
              <a:buClrTx/>
              <a:buSzTx/>
              <a:buFontTx/>
            </a:pPr>
            <a:r>
              <a:rPr lang="zh-CN" altLang="en-US" dirty="0"/>
              <a:t>编辑标题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lvl1pPr>
              <a:defRPr sz="3000"/>
            </a:lvl1pPr>
          </a:lstStyle>
          <a:p>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56034" y="1545167"/>
            <a:ext cx="3834000" cy="360097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4648950" y="1545167"/>
            <a:ext cx="3834000" cy="360097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56100" y="279000"/>
            <a:ext cx="7830000" cy="1140000"/>
          </a:xfrm>
        </p:spPr>
        <p:txBody>
          <a:bodyPr>
            <a:normAutofit/>
          </a:bodyPr>
          <a:lstStyle>
            <a:lvl1pPr>
              <a:defRPr sz="3000"/>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56035" y="1545248"/>
            <a:ext cx="3834000" cy="6000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56034" y="2263559"/>
            <a:ext cx="3834000" cy="28800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4646823" y="1545248"/>
            <a:ext cx="3834000" cy="6000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4646820" y="2263559"/>
            <a:ext cx="3834001" cy="28800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lvl1pPr>
              <a:defRPr sz="3000"/>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56100" y="279000"/>
            <a:ext cx="3132000" cy="1350000"/>
          </a:xfrm>
        </p:spPr>
        <p:txBody>
          <a:bodyPr anchor="t" anchorCtr="0">
            <a:normAutofit/>
          </a:bodyPr>
          <a:lstStyle>
            <a:lvl1pPr>
              <a:defRPr sz="30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3895144" y="279000"/>
            <a:ext cx="4590000" cy="4860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custDataLst>
              <p:tags r:id="rId4"/>
            </p:custDataLst>
          </p:nvPr>
        </p:nvSpPr>
        <p:spPr>
          <a:xfrm>
            <a:off x="656100" y="1759561"/>
            <a:ext cx="3132000" cy="3378000"/>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346932" y="277813"/>
            <a:ext cx="1134000" cy="4860000"/>
          </a:xfrm>
        </p:spPr>
        <p:txBody>
          <a:bodyPr vert="eaVert">
            <a:normAutofit/>
          </a:bodyPr>
          <a:lstStyle>
            <a:lvl1pPr>
              <a:defRPr sz="27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custDataLst>
              <p:tags r:id="rId3"/>
            </p:custDataLst>
          </p:nvPr>
        </p:nvSpPr>
        <p:spPr>
          <a:xfrm>
            <a:off x="656100" y="279000"/>
            <a:ext cx="6588000" cy="4860000"/>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56035" y="277813"/>
            <a:ext cx="7830000" cy="486039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598884" y="906168"/>
            <a:ext cx="7549224" cy="4808833"/>
            <a:chOff x="2131845" y="1087401"/>
            <a:chExt cx="10065632" cy="5770599"/>
          </a:xfrm>
        </p:grpSpPr>
        <p:grpSp>
          <p:nvGrpSpPr>
            <p:cNvPr id="20"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21" name="Freeform 5"/>
              <p:cNvSpPr/>
              <p:nvPr>
                <p:custDataLst>
                  <p:tags r:id="rId3"/>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2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sp>
            <p:nvSpPr>
              <p:cNvPr id="22" name="Freeform 6"/>
              <p:cNvSpPr/>
              <p:nvPr>
                <p:custDataLst>
                  <p:tags r:id="rId4"/>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grpSp>
        <p:grpSp>
          <p:nvGrpSpPr>
            <p:cNvPr id="23"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24" name="Freeform 5"/>
              <p:cNvSpPr/>
              <p:nvPr>
                <p:custDataLst>
                  <p:tags r:id="rId5"/>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sp>
            <p:nvSpPr>
              <p:cNvPr id="25" name="Freeform 6"/>
              <p:cNvSpPr/>
              <p:nvPr>
                <p:custDataLst>
                  <p:tags r:id="rId6"/>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grpSp>
        <p:pic>
          <p:nvPicPr>
            <p:cNvPr id="26" name="图片 25"/>
            <p:cNvPicPr>
              <a:picLocks noChangeAspect="1"/>
            </p:cNvPicPr>
            <p:nvPr>
              <p:custDataLst>
                <p:tags r:id="rId7"/>
              </p:custDataLst>
            </p:nvPr>
          </p:nvPicPr>
          <p:blipFill rotWithShape="1">
            <a:blip r:embed="rId8">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27" name="Freeform 10"/>
            <p:cNvSpPr/>
            <p:nvPr>
              <p:custDataLst>
                <p:tags r:id="rId9"/>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2">
                <a:alpha val="21000"/>
              </a:schemeClr>
            </a:solidFill>
            <a:ln w="9525">
              <a:noFill/>
              <a:round/>
            </a:ln>
          </p:spPr>
          <p:txBody>
            <a:bodyPr vert="horz" wrap="square" lIns="68580" tIns="34290" rIns="68580" bIns="34290" numCol="1" anchor="t" anchorCtr="0" compatLnSpc="1">
              <a:normAutofit/>
            </a:bodyPr>
            <a:lstStyle/>
            <a:p>
              <a:endParaRPr lang="zh-CN" altLang="en-US" sz="1350" dirty="0">
                <a:latin typeface="微软雅黑" panose="020B0503020204020204" pitchFamily="34" charset="-122"/>
                <a:ea typeface="微软雅黑" panose="020B0503020204020204" pitchFamily="34" charset="-122"/>
              </a:endParaRPr>
            </a:p>
          </p:txBody>
        </p:sp>
      </p:grpSp>
      <p:sp>
        <p:nvSpPr>
          <p:cNvPr id="13" name="标题 1"/>
          <p:cNvSpPr>
            <a:spLocks noGrp="1"/>
          </p:cNvSpPr>
          <p:nvPr>
            <p:ph type="ctrTitle" hasCustomPrompt="1"/>
            <p:custDataLst>
              <p:tags r:id="rId10"/>
            </p:custDataLst>
          </p:nvPr>
        </p:nvSpPr>
        <p:spPr>
          <a:xfrm>
            <a:off x="545243" y="2051065"/>
            <a:ext cx="3987862" cy="1316249"/>
          </a:xfrm>
        </p:spPr>
        <p:txBody>
          <a:bodyPr lIns="0" tIns="46800" rIns="90000" bIns="46800" anchor="ctr" anchorCtr="0">
            <a:noAutofit/>
          </a:bodyPr>
          <a:lstStyle>
            <a:lvl1pPr marL="0" indent="0" algn="ctr">
              <a:lnSpc>
                <a:spcPct val="90000"/>
              </a:lnSpc>
              <a:buFont typeface="Arial" panose="020B0604020202020204" pitchFamily="34" charset="0"/>
              <a:buNone/>
              <a:defRPr sz="7200">
                <a:solidFill>
                  <a:schemeClr val="bg1"/>
                </a:solidFill>
                <a:latin typeface="微软雅黑" panose="020B0503020204020204" pitchFamily="34" charset="-122"/>
                <a:ea typeface="微软雅黑" panose="020B0503020204020204" pitchFamily="34" charset="-122"/>
              </a:defRPr>
            </a:lvl1pPr>
          </a:lstStyle>
          <a:p>
            <a:r>
              <a:rPr lang="zh-CN" altLang="en-US" dirty="0"/>
              <a:t>编辑标题</a:t>
            </a:r>
            <a:endParaRPr lang="zh-CN" altLang="en-US" dirty="0"/>
          </a:p>
        </p:txBody>
      </p:sp>
      <p:sp>
        <p:nvSpPr>
          <p:cNvPr id="3" name="日期占位符 2"/>
          <p:cNvSpPr>
            <a:spLocks noGrp="1"/>
          </p:cNvSpPr>
          <p:nvPr>
            <p:ph type="dt" sz="half" idx="21"/>
            <p:custDataLst>
              <p:tags r:id="rId11"/>
            </p:custDataLst>
          </p:nvPr>
        </p:nvSpPr>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22"/>
            <p:custDataLst>
              <p:tags r:id="rId12"/>
            </p:custDataLst>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23"/>
            <p:custDataLst>
              <p:tags r:id="rId13"/>
            </p:custDataLst>
          </p:nvPr>
        </p:nvSpPr>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2"/>
            </p:custDataLst>
          </p:nvPr>
        </p:nvGrpSpPr>
        <p:grpSpPr>
          <a:xfrm>
            <a:off x="0" y="0"/>
            <a:ext cx="9144000" cy="6212417"/>
            <a:chOff x="0" y="0"/>
            <a:chExt cx="19200" cy="11740"/>
          </a:xfrm>
        </p:grpSpPr>
        <p:grpSp>
          <p:nvGrpSpPr>
            <p:cNvPr id="6" name="组合 5"/>
            <p:cNvGrpSpPr/>
            <p:nvPr userDrawn="1">
              <p:custDataLst>
                <p:tags r:id="rId3"/>
              </p:custDataLst>
            </p:nvPr>
          </p:nvGrpSpPr>
          <p:grpSpPr>
            <a:xfrm>
              <a:off x="0" y="0"/>
              <a:ext cx="19200" cy="3223"/>
              <a:chOff x="0" y="0"/>
              <a:chExt cx="12192000" cy="2046605"/>
            </a:xfrm>
          </p:grpSpPr>
          <p:pic>
            <p:nvPicPr>
              <p:cNvPr id="7" name="图片 6"/>
              <p:cNvPicPr>
                <a:picLocks noChangeAspect="1"/>
              </p:cNvPicPr>
              <p:nvPr userDrawn="1">
                <p:custDataLst>
                  <p:tags r:id="rId4"/>
                </p:custDataLst>
              </p:nvPr>
            </p:nvPicPr>
            <p:blipFill>
              <a:blip r:embed="rId5"/>
              <a:stretch>
                <a:fillRect/>
              </a:stretch>
            </p:blipFill>
            <p:spPr>
              <a:xfrm>
                <a:off x="0" y="0"/>
                <a:ext cx="12192000" cy="2046605"/>
              </a:xfrm>
              <a:prstGeom prst="rect">
                <a:avLst/>
              </a:prstGeom>
            </p:spPr>
          </p:pic>
          <p:pic>
            <p:nvPicPr>
              <p:cNvPr id="9" name="图片 8"/>
              <p:cNvPicPr>
                <a:picLocks noChangeAspect="1"/>
              </p:cNvPicPr>
              <p:nvPr userDrawn="1">
                <p:custDataLst>
                  <p:tags r:id="rId6"/>
                </p:custDataLst>
              </p:nvPr>
            </p:nvPicPr>
            <p:blipFill rotWithShape="1">
              <a:blip r:embed="rId7"/>
              <a:srcRect/>
              <a:stretch>
                <a:fillRect/>
              </a:stretch>
            </p:blipFill>
            <p:spPr>
              <a:xfrm>
                <a:off x="0" y="10686"/>
                <a:ext cx="12192000" cy="1704978"/>
              </a:xfrm>
              <a:prstGeom prst="rect">
                <a:avLst/>
              </a:prstGeom>
            </p:spPr>
          </p:pic>
        </p:grpSp>
        <p:pic>
          <p:nvPicPr>
            <p:cNvPr id="8" name="图片 7"/>
            <p:cNvPicPr>
              <a:picLocks noChangeAspect="1"/>
            </p:cNvPicPr>
            <p:nvPr userDrawn="1">
              <p:custDataLst>
                <p:tags r:id="rId8"/>
              </p:custDataLst>
            </p:nvPr>
          </p:nvPicPr>
          <p:blipFill>
            <a:blip r:embed="rId9"/>
            <a:stretch>
              <a:fillRect/>
            </a:stretch>
          </p:blipFill>
          <p:spPr>
            <a:xfrm>
              <a:off x="0" y="9728"/>
              <a:ext cx="19200" cy="2012"/>
            </a:xfrm>
            <a:prstGeom prst="rect">
              <a:avLst/>
            </a:prstGeom>
          </p:spPr>
        </p:pic>
      </p:grpSp>
      <p:sp>
        <p:nvSpPr>
          <p:cNvPr id="16" name="日期占位符 15"/>
          <p:cNvSpPr>
            <a:spLocks noGrp="1"/>
          </p:cNvSpPr>
          <p:nvPr>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 hasCustomPrompt="1"/>
            <p:custDataLst>
              <p:tags r:id="rId13"/>
            </p:custDataLst>
          </p:nvPr>
        </p:nvSpPr>
        <p:spPr>
          <a:xfrm>
            <a:off x="1662589" y="2919942"/>
            <a:ext cx="5819299" cy="409575"/>
          </a:xfrm>
        </p:spPr>
        <p:txBody>
          <a:bodyPr lIns="90000" tIns="46800" rIns="90000" bIns="46800">
            <a:normAutofit/>
          </a:bodyPr>
          <a:lstStyle>
            <a:lvl1pPr marL="0" indent="0" algn="ctr" eaLnBrk="1" fontAlgn="auto" latinLnBrk="0" hangingPunct="1">
              <a:lnSpc>
                <a:spcPct val="100000"/>
              </a:lnSpc>
              <a:buNone/>
              <a:defRPr sz="1500" u="none" strike="noStrike" kern="1200" cap="none" spc="0" normalizeH="0" baseline="0">
                <a:solidFill>
                  <a:schemeClr val="accent1"/>
                </a:solidFill>
                <a:uFillTx/>
                <a:latin typeface="Arial" panose="020B0604020202020204" pitchFamily="34" charset="0"/>
                <a:ea typeface="微软雅黑" panose="020B0503020204020204" pitchFamily="3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2" name="标题 1"/>
          <p:cNvSpPr>
            <a:spLocks noGrp="1"/>
          </p:cNvSpPr>
          <p:nvPr>
            <p:ph type="ctrTitle" hasCustomPrompt="1"/>
            <p:custDataLst>
              <p:tags r:id="rId14"/>
            </p:custDataLst>
          </p:nvPr>
        </p:nvSpPr>
        <p:spPr>
          <a:xfrm>
            <a:off x="1662351" y="1910038"/>
            <a:ext cx="5819299" cy="959133"/>
          </a:xfrm>
        </p:spPr>
        <p:txBody>
          <a:bodyPr lIns="90000" tIns="46800" rIns="90000" bIns="46800" anchor="b" anchorCtr="0">
            <a:noAutofit/>
          </a:bodyPr>
          <a:lstStyle>
            <a:lvl1pPr algn="ctr">
              <a:defRPr sz="4500" spc="600" baseline="0">
                <a:solidFill>
                  <a:schemeClr val="accent1"/>
                </a:solidFill>
                <a:ea typeface="汉仪旗黑-85S" panose="00020600040101010101" pitchFamily="18" charset="-122"/>
              </a:defRPr>
            </a:lvl1pPr>
          </a:lstStyle>
          <a:p>
            <a:r>
              <a:rPr lang="zh-CN" altLang="en-US" dirty="0"/>
              <a:t>单击此处编辑标题</a:t>
            </a:r>
            <a:endParaRPr lang="zh-CN" altLang="en-US" dirty="0"/>
          </a:p>
        </p:txBody>
      </p:sp>
      <p:sp>
        <p:nvSpPr>
          <p:cNvPr id="5" name="文本占位符 4"/>
          <p:cNvSpPr>
            <a:spLocks noGrp="1"/>
          </p:cNvSpPr>
          <p:nvPr>
            <p:ph type="body" sz="quarter" idx="13" hasCustomPrompt="1"/>
            <p:custDataLst>
              <p:tags r:id="rId15"/>
            </p:custDataLst>
          </p:nvPr>
        </p:nvSpPr>
        <p:spPr>
          <a:xfrm>
            <a:off x="3383279" y="3742372"/>
            <a:ext cx="1037320" cy="395605"/>
          </a:xfrm>
          <a:solidFill>
            <a:schemeClr val="accent1"/>
          </a:solidFill>
        </p:spPr>
        <p:txBody>
          <a:bodyPr lIns="90000" tIns="46800" rIns="90000" bIns="46800" anchor="ctr">
            <a:normAutofit/>
          </a:bodyPr>
          <a:lstStyle>
            <a:lvl1pPr marL="0" indent="0" algn="ctr">
              <a:buNone/>
              <a:defRPr u="none" strike="noStrike" kern="1200" cap="none" spc="0" normalizeH="0">
                <a:solidFill>
                  <a:schemeClr val="bg1"/>
                </a:solidFill>
                <a:latin typeface="Arial" panose="020B0604020202020204" pitchFamily="34" charset="0"/>
                <a:ea typeface="微软雅黑" panose="020B0503020204020204" pitchFamily="34" charset="-122"/>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zh-CN" altLang="en-US" dirty="0"/>
          </a:p>
        </p:txBody>
      </p:sp>
      <p:sp>
        <p:nvSpPr>
          <p:cNvPr id="14" name="文本占位符 13"/>
          <p:cNvSpPr>
            <a:spLocks noGrp="1"/>
          </p:cNvSpPr>
          <p:nvPr>
            <p:ph type="body" sz="quarter" idx="14" hasCustomPrompt="1"/>
            <p:custDataLst>
              <p:tags r:id="rId16"/>
            </p:custDataLst>
          </p:nvPr>
        </p:nvSpPr>
        <p:spPr>
          <a:xfrm>
            <a:off x="4572000" y="3742372"/>
            <a:ext cx="1037319" cy="395605"/>
          </a:xfrm>
          <a:ln>
            <a:solidFill>
              <a:schemeClr val="accent1"/>
            </a:solidFill>
          </a:ln>
        </p:spPr>
        <p:txBody>
          <a:bodyPr lIns="90000" tIns="46800" rIns="90000" bIns="46800" anchor="ctr">
            <a:normAutofit/>
          </a:bodyPr>
          <a:lstStyle>
            <a:lvl1pPr marL="0" indent="0" algn="ctr">
              <a:buNone/>
              <a:defRPr u="none" strike="noStrike" kern="1200" cap="none" spc="0" normalizeH="0">
                <a:ln>
                  <a:noFill/>
                </a:ln>
                <a:solidFill>
                  <a:schemeClr val="accent1"/>
                </a:solidFill>
                <a:latin typeface="Arial" panose="020B0604020202020204" pitchFamily="34" charset="0"/>
                <a:ea typeface="微软雅黑" panose="020B0503020204020204" pitchFamily="34" charset="-122"/>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69362"/>
            <a:ext cx="8139178" cy="368303"/>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793757"/>
            <a:ext cx="8139178" cy="4490756"/>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p:custDataLst>
              <p:tags r:id="rId7"/>
            </p:custDataLst>
          </p:nvPr>
        </p:nvPicPr>
        <p:blipFill>
          <a:blip r:embed="rId8"/>
          <a:stretch>
            <a:fillRect/>
          </a:stretch>
        </p:blipFill>
        <p:spPr>
          <a:xfrm>
            <a:off x="0" y="5147734"/>
            <a:ext cx="9144000" cy="110377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01640"/>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01640"/>
          </a:xfrm>
          <a:prstGeom prst="rect">
            <a:avLst/>
          </a:prstGeom>
        </p:spPr>
      </p:pic>
      <p:sp>
        <p:nvSpPr>
          <p:cNvPr id="2" name="标题 1"/>
          <p:cNvSpPr>
            <a:spLocks noGrp="1"/>
          </p:cNvSpPr>
          <p:nvPr>
            <p:ph type="title"/>
            <p:custDataLst>
              <p:tags r:id="rId8"/>
            </p:custDataLst>
          </p:nvPr>
        </p:nvSpPr>
        <p:spPr>
          <a:xfrm>
            <a:off x="502412" y="369362"/>
            <a:ext cx="8139178" cy="36830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793757"/>
            <a:ext cx="3962432" cy="4490756"/>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793757"/>
            <a:ext cx="3962432" cy="4490756"/>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29633"/>
            <a:ext cx="9144000" cy="1705504"/>
          </a:xfrm>
          <a:prstGeom prst="rect">
            <a:avLst/>
          </a:prstGeom>
        </p:spPr>
      </p:pic>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3938615" y="2234629"/>
            <a:ext cx="2682787" cy="597090"/>
          </a:xfrm>
        </p:spPr>
        <p:txBody>
          <a:bodyPr lIns="90000" tIns="46800" rIns="90000" bIns="0" anchor="ctr" anchorCtr="0">
            <a:normAutofit/>
          </a:bodyPr>
          <a:lstStyle>
            <a:lvl1pPr algn="dist">
              <a:defRPr sz="33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hasCustomPrompt="1"/>
            <p:custDataLst>
              <p:tags r:id="rId8"/>
            </p:custDataLst>
          </p:nvPr>
        </p:nvSpPr>
        <p:spPr>
          <a:xfrm>
            <a:off x="3938615" y="2883281"/>
            <a:ext cx="2682788" cy="453580"/>
          </a:xfrm>
        </p:spPr>
        <p:txBody>
          <a:bodyPr lIns="90000" tIns="0" rIns="90000" bIns="4680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69362"/>
            <a:ext cx="8139178" cy="36830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793757"/>
            <a:ext cx="3962432" cy="4490756"/>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793757"/>
            <a:ext cx="3962432" cy="4490756"/>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2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2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2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2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p:custDataLst>
              <p:tags r:id="rId8"/>
            </p:custDataLst>
          </p:nvPr>
        </p:nvPicPr>
        <p:blipFill rotWithShape="1">
          <a:blip r:embed="rId9"/>
          <a:srcRect/>
          <a:stretch>
            <a:fillRect/>
          </a:stretch>
        </p:blipFill>
        <p:spPr>
          <a:xfrm>
            <a:off x="-12382" y="4976327"/>
            <a:ext cx="2608970" cy="756665"/>
          </a:xfrm>
          <a:prstGeom prst="rect">
            <a:avLst/>
          </a:prstGeom>
        </p:spPr>
      </p:pic>
      <p:pic>
        <p:nvPicPr>
          <p:cNvPr id="11" name="图片 10" descr="C:\Users\kingsoft\Desktop\图片7副本.png图片7副本"/>
          <p:cNvPicPr>
            <a:picLocks noChangeAspect="1"/>
          </p:cNvPicPr>
          <p:nvPr>
            <p:custDataLst>
              <p:tags r:id="rId10"/>
            </p:custDataLst>
          </p:nvPr>
        </p:nvPicPr>
        <p:blipFill rotWithShape="1">
          <a:blip r:embed="rId11"/>
          <a:srcRect/>
          <a:stretch>
            <a:fillRect/>
          </a:stretch>
        </p:blipFill>
        <p:spPr>
          <a:xfrm flipH="1">
            <a:off x="6537457" y="4921243"/>
            <a:ext cx="2610830" cy="811748"/>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69362"/>
            <a:ext cx="8139178" cy="36830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793757"/>
            <a:ext cx="3962432" cy="3175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172104"/>
            <a:ext cx="3962400" cy="4112293"/>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793757"/>
            <a:ext cx="3962432" cy="3175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172104"/>
            <a:ext cx="3962432" cy="4112293"/>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p:custDataLst>
              <p:tags r:id="rId10"/>
            </p:custDataLst>
          </p:nvPr>
        </p:nvPicPr>
        <p:blipFill rotWithShape="1">
          <a:blip r:embed="rId11"/>
          <a:srcRect/>
          <a:stretch>
            <a:fillRect/>
          </a:stretch>
        </p:blipFill>
        <p:spPr>
          <a:xfrm flipH="1">
            <a:off x="6537457" y="4921243"/>
            <a:ext cx="2610830" cy="811748"/>
          </a:xfrm>
          <a:prstGeom prst="rect">
            <a:avLst/>
          </a:prstGeom>
        </p:spPr>
      </p:pic>
      <p:pic>
        <p:nvPicPr>
          <p:cNvPr id="11" name="图片 10" descr="C:\Users\kingsoft\Desktop\图片7副本.png图片7副本"/>
          <p:cNvPicPr>
            <a:picLocks noChangeAspect="1"/>
          </p:cNvPicPr>
          <p:nvPr>
            <p:custDataLst>
              <p:tags r:id="rId12"/>
            </p:custDataLst>
          </p:nvPr>
        </p:nvPicPr>
        <p:blipFill rotWithShape="1">
          <a:blip r:embed="rId13"/>
          <a:srcRect/>
          <a:stretch>
            <a:fillRect/>
          </a:stretch>
        </p:blipFill>
        <p:spPr>
          <a:xfrm>
            <a:off x="-12382" y="4976327"/>
            <a:ext cx="2608970" cy="756665"/>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12902"/>
            <a:ext cx="2737007" cy="5714999"/>
            <a:chOff x="0" y="-15482"/>
            <a:chExt cx="3649343" cy="6857999"/>
          </a:xfrm>
        </p:grpSpPr>
        <p:pic>
          <p:nvPicPr>
            <p:cNvPr id="9" name="图片 8"/>
            <p:cNvPicPr>
              <a:picLocks noChangeAspect="1"/>
            </p:cNvPicPr>
            <p:nvPr userDrawn="1">
              <p:custDataLst>
                <p:tags r:id="rId3"/>
              </p:custDataLst>
            </p:nvPr>
          </p:nvPicPr>
          <p:blipFill>
            <a:blip r:embed="rId4"/>
            <a:stretch>
              <a:fillRect/>
            </a:stretch>
          </p:blipFill>
          <p:spPr>
            <a:xfrm rot="16200000">
              <a:off x="-1596587" y="1596587"/>
              <a:ext cx="6842517" cy="3649343"/>
            </a:xfrm>
            <a:prstGeom prst="rect">
              <a:avLst/>
            </a:prstGeom>
          </p:spPr>
        </p:pic>
        <p:pic>
          <p:nvPicPr>
            <p:cNvPr id="10" name="图片 9"/>
            <p:cNvPicPr>
              <a:picLocks noChangeAspect="1"/>
            </p:cNvPicPr>
            <p:nvPr userDrawn="1">
              <p:custDataLst>
                <p:tags r:id="rId5"/>
              </p:custDataLst>
            </p:nvPr>
          </p:nvPicPr>
          <p:blipFill rotWithShape="1">
            <a:blip r:embed="rId6"/>
            <a:srcRect/>
            <a:stretch>
              <a:fillRect/>
            </a:stretch>
          </p:blipFill>
          <p:spPr>
            <a:xfrm rot="5400000">
              <a:off x="-2338959" y="2323477"/>
              <a:ext cx="6857999" cy="2180082"/>
            </a:xfrm>
            <a:prstGeom prst="rect">
              <a:avLst/>
            </a:prstGeom>
          </p:spPr>
        </p:pic>
      </p:grpSp>
      <p:grpSp>
        <p:nvGrpSpPr>
          <p:cNvPr id="11" name="组合 10"/>
          <p:cNvGrpSpPr/>
          <p:nvPr>
            <p:custDataLst>
              <p:tags r:id="rId7"/>
            </p:custDataLst>
          </p:nvPr>
        </p:nvGrpSpPr>
        <p:grpSpPr>
          <a:xfrm rot="10800000">
            <a:off x="6406993" y="12903"/>
            <a:ext cx="2737007" cy="5714999"/>
            <a:chOff x="0" y="-15482"/>
            <a:chExt cx="3649343" cy="6857999"/>
          </a:xfrm>
        </p:grpSpPr>
        <p:pic>
          <p:nvPicPr>
            <p:cNvPr id="12" name="图片 11"/>
            <p:cNvPicPr>
              <a:picLocks noChangeAspect="1"/>
            </p:cNvPicPr>
            <p:nvPr userDrawn="1">
              <p:custDataLst>
                <p:tags r:id="rId8"/>
              </p:custDataLst>
            </p:nvPr>
          </p:nvPicPr>
          <p:blipFill>
            <a:blip r:embed="rId4"/>
            <a:stretch>
              <a:fillRect/>
            </a:stretch>
          </p:blipFill>
          <p:spPr>
            <a:xfrm rot="16200000">
              <a:off x="-1596587" y="1596587"/>
              <a:ext cx="6842517" cy="3649343"/>
            </a:xfrm>
            <a:prstGeom prst="rect">
              <a:avLst/>
            </a:prstGeom>
          </p:spPr>
        </p:pic>
        <p:pic>
          <p:nvPicPr>
            <p:cNvPr id="13" name="图片 12"/>
            <p:cNvPicPr>
              <a:picLocks noChangeAspect="1"/>
            </p:cNvPicPr>
            <p:nvPr userDrawn="1">
              <p:custDataLst>
                <p:tags r:id="rId9"/>
              </p:custDataLst>
            </p:nvPr>
          </p:nvPicPr>
          <p:blipFill rotWithShape="1">
            <a:blip r:embed="rId6"/>
            <a:srcRect/>
            <a:stretch>
              <a:fillRect/>
            </a:stretch>
          </p:blipFill>
          <p:spPr>
            <a:xfrm rot="5400000">
              <a:off x="-2338959" y="2323477"/>
              <a:ext cx="6857999" cy="2180082"/>
            </a:xfrm>
            <a:prstGeom prst="rect">
              <a:avLst/>
            </a:prstGeom>
          </p:spPr>
        </p:pic>
      </p:grpSp>
      <p:sp>
        <p:nvSpPr>
          <p:cNvPr id="2" name="标题 1"/>
          <p:cNvSpPr>
            <a:spLocks noGrp="1"/>
          </p:cNvSpPr>
          <p:nvPr>
            <p:ph type="title"/>
            <p:custDataLst>
              <p:tags r:id="rId10"/>
            </p:custDataLst>
          </p:nvPr>
        </p:nvSpPr>
        <p:spPr/>
        <p:txBody>
          <a:bodyPr vert="horz" lIns="90000" tIns="46800" rIns="90000" bIns="46800" rtlCol="0" anchor="t" anchorCtr="0">
            <a:normAutofit/>
          </a:bodyPr>
          <a:lstStyle>
            <a:lvl1pPr marL="0" marR="0" lvl="0" algn="ctr"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
        <p:nvSpPr>
          <p:cNvPr id="14" name="矩形: 圆角 13"/>
          <p:cNvSpPr/>
          <p:nvPr>
            <p:custDataLst>
              <p:tags r:id="rId14"/>
            </p:custDataLst>
          </p:nvPr>
        </p:nvSpPr>
        <p:spPr>
          <a:xfrm>
            <a:off x="4228624" y="1236811"/>
            <a:ext cx="685800" cy="39688"/>
          </a:xfrm>
          <a:prstGeom prst="roundRect">
            <a:avLst>
              <a:gd name="adj" fmla="val 50000"/>
            </a:avLst>
          </a:prstGeom>
          <a:solidFill>
            <a:schemeClr val="accent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69362"/>
            <a:ext cx="8139178" cy="36830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793757"/>
            <a:ext cx="3962432" cy="4490756"/>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93757"/>
            <a:ext cx="3962432" cy="4490756"/>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pic>
        <p:nvPicPr>
          <p:cNvPr id="9" name="图片 8" descr="C:\Users\kingsoft\Desktop\图片7副本.png图片7副本"/>
          <p:cNvPicPr>
            <a:picLocks noChangeAspect="1"/>
          </p:cNvPicPr>
          <p:nvPr>
            <p:custDataLst>
              <p:tags r:id="rId8"/>
            </p:custDataLst>
          </p:nvPr>
        </p:nvPicPr>
        <p:blipFill rotWithShape="1">
          <a:blip r:embed="rId9"/>
          <a:srcRect/>
          <a:stretch>
            <a:fillRect/>
          </a:stretch>
        </p:blipFill>
        <p:spPr>
          <a:xfrm flipH="1">
            <a:off x="6173998" y="4439817"/>
            <a:ext cx="2970001" cy="1275183"/>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rot="5400000">
            <a:off x="-2534087" y="2341346"/>
            <a:ext cx="5143502" cy="1032309"/>
          </a:xfrm>
          <a:prstGeom prst="rect">
            <a:avLst/>
          </a:prstGeom>
        </p:spPr>
      </p:pic>
      <p:sp>
        <p:nvSpPr>
          <p:cNvPr id="2" name="竖排标题 1"/>
          <p:cNvSpPr>
            <a:spLocks noGrp="1"/>
          </p:cNvSpPr>
          <p:nvPr>
            <p:ph type="title" orient="vert"/>
            <p:custDataLst>
              <p:tags r:id="rId4"/>
            </p:custDataLst>
          </p:nvPr>
        </p:nvSpPr>
        <p:spPr>
          <a:xfrm>
            <a:off x="7928351" y="793757"/>
            <a:ext cx="713238" cy="4490756"/>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502444" y="793750"/>
            <a:ext cx="7371076" cy="4490756"/>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9" name="图片 8" descr="C:\Users\kingsoft\Desktop\图片7副本.png图片7副本"/>
          <p:cNvPicPr>
            <a:picLocks noChangeAspect="1"/>
          </p:cNvPicPr>
          <p:nvPr>
            <p:custDataLst>
              <p:tags r:id="rId9"/>
            </p:custDataLst>
          </p:nvPr>
        </p:nvPicPr>
        <p:blipFill rotWithShape="1">
          <a:blip r:embed="rId10"/>
          <a:srcRect/>
          <a:stretch>
            <a:fillRect/>
          </a:stretch>
        </p:blipFill>
        <p:spPr>
          <a:xfrm flipH="1">
            <a:off x="6173998" y="4439817"/>
            <a:ext cx="2970001" cy="1275183"/>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12700"/>
            <a:ext cx="9144000" cy="1705504"/>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502448" y="793757"/>
            <a:ext cx="8139178" cy="449075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0" y="5147734"/>
            <a:ext cx="9144000" cy="971593"/>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0" y="29633"/>
            <a:ext cx="9144000" cy="1705504"/>
          </a:xfrm>
          <a:prstGeom prst="rect">
            <a:avLst/>
          </a:prstGeom>
        </p:spPr>
      </p:pic>
      <p:sp>
        <p:nvSpPr>
          <p:cNvPr id="2" name="标题 1"/>
          <p:cNvSpPr>
            <a:spLocks noGrp="1"/>
          </p:cNvSpPr>
          <p:nvPr>
            <p:ph type="title" hasCustomPrompt="1"/>
            <p:custDataLst>
              <p:tags r:id="rId6"/>
            </p:custDataLst>
          </p:nvPr>
        </p:nvSpPr>
        <p:spPr>
          <a:xfrm>
            <a:off x="2344229" y="2018148"/>
            <a:ext cx="4455542" cy="1113863"/>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9" name="图片 8"/>
          <p:cNvPicPr>
            <a:picLocks noChangeAspect="1"/>
          </p:cNvPicPr>
          <p:nvPr>
            <p:custDataLst>
              <p:tags r:id="rId10"/>
            </p:custDataLst>
          </p:nvPr>
        </p:nvPicPr>
        <p:blipFill rotWithShape="1">
          <a:blip r:embed="rId11"/>
          <a:srcRect/>
          <a:stretch>
            <a:fillRect/>
          </a:stretch>
        </p:blipFill>
        <p:spPr>
          <a:xfrm>
            <a:off x="0" y="-2"/>
            <a:ext cx="9144000" cy="1420815"/>
          </a:xfrm>
          <a:prstGeom prst="rect">
            <a:avLst/>
          </a:prstGeom>
        </p:spPr>
      </p:pic>
      <p:sp>
        <p:nvSpPr>
          <p:cNvPr id="13" name="文本占位符 12"/>
          <p:cNvSpPr>
            <a:spLocks noGrp="1"/>
          </p:cNvSpPr>
          <p:nvPr>
            <p:ph type="body" sz="quarter" idx="13" hasCustomPrompt="1"/>
            <p:custDataLst>
              <p:tags r:id="rId12"/>
            </p:custDataLst>
          </p:nvPr>
        </p:nvSpPr>
        <p:spPr>
          <a:xfrm>
            <a:off x="3474527" y="3681573"/>
            <a:ext cx="976576" cy="404404"/>
          </a:xfrm>
          <a:solidFill>
            <a:schemeClr val="accent1"/>
          </a:solidFill>
        </p:spPr>
        <p:txBody>
          <a:bodyPr/>
          <a:lstStyle>
            <a:lvl1pPr marL="0" indent="0" algn="r">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3"/>
            </p:custDataLst>
          </p:nvPr>
        </p:nvSpPr>
        <p:spPr>
          <a:xfrm>
            <a:off x="4692899" y="3681573"/>
            <a:ext cx="976577" cy="404404"/>
          </a:xfrm>
          <a:ln>
            <a:solidFill>
              <a:schemeClr val="accent1"/>
            </a:solidFill>
          </a:ln>
        </p:spPr>
        <p:txBody>
          <a:bodyPr/>
          <a:lstStyle>
            <a:lvl1pPr marL="0" indent="0">
              <a:buNone/>
              <a:defRPr>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lvl1pPr>
              <a:defRPr sz="18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fld>
            <a:endParaRPr lang="zh-CN" altLang="en-US" dirty="0"/>
          </a:p>
        </p:txBody>
      </p:sp>
      <p:pic>
        <p:nvPicPr>
          <p:cNvPr id="18" name="图片 17"/>
          <p:cNvPicPr>
            <a:picLocks noChangeAspect="1"/>
          </p:cNvPicPr>
          <p:nvPr>
            <p:custDataLst>
              <p:tags r:id="rId6"/>
            </p:custDataLst>
          </p:nvPr>
        </p:nvPicPr>
        <p:blipFill>
          <a:blip r:embed="rId7"/>
          <a:stretch>
            <a:fillRect/>
          </a:stretch>
        </p:blipFill>
        <p:spPr>
          <a:xfrm>
            <a:off x="0" y="5147734"/>
            <a:ext cx="9144000" cy="10960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01640"/>
          </a:xfrm>
          <a:prstGeom prst="rect">
            <a:avLst/>
          </a:prstGeom>
        </p:spPr>
      </p:pic>
      <p:pic>
        <p:nvPicPr>
          <p:cNvPr id="10"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01640"/>
          </a:xfrm>
          <a:prstGeom prst="rect">
            <a:avLst/>
          </a:prstGeom>
        </p:spPr>
      </p:pic>
      <p:sp>
        <p:nvSpPr>
          <p:cNvPr id="2" name="标题 1"/>
          <p:cNvSpPr>
            <a:spLocks noGrp="1"/>
          </p:cNvSpPr>
          <p:nvPr>
            <p:ph type="title"/>
            <p:custDataLst>
              <p:tags r:id="rId8"/>
            </p:custDataLst>
          </p:nvPr>
        </p:nvSpPr>
        <p:spPr>
          <a:xfrm>
            <a:off x="502412" y="369362"/>
            <a:ext cx="8139178" cy="36830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793757"/>
            <a:ext cx="3962432" cy="3175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172104"/>
            <a:ext cx="3962400" cy="4112293"/>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793757"/>
            <a:ext cx="3962432" cy="3175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172104"/>
            <a:ext cx="3962432" cy="4112293"/>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14789" y="227542"/>
            <a:ext cx="8712041" cy="5259917"/>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dirty="0">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2" name="标题 1"/>
          <p:cNvSpPr>
            <a:spLocks noGrp="1"/>
          </p:cNvSpPr>
          <p:nvPr>
            <p:ph type="title" hasCustomPrompt="1"/>
            <p:custDataLst>
              <p:tags r:id="rId4"/>
            </p:custDataLst>
          </p:nvPr>
        </p:nvSpPr>
        <p:spPr>
          <a:xfrm>
            <a:off x="961200" y="1041000"/>
            <a:ext cx="7219800" cy="6030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960835" y="1803000"/>
            <a:ext cx="7219950" cy="28710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10" name="图片 9" descr="C:\Users\kingsoft\Desktop\图片7副本.png图片7副本"/>
          <p:cNvPicPr>
            <a:picLocks noChangeAspect="1"/>
          </p:cNvPicPr>
          <p:nvPr>
            <p:custDataLst>
              <p:tags r:id="rId8"/>
            </p:custDataLst>
          </p:nvPr>
        </p:nvPicPr>
        <p:blipFill rotWithShape="1">
          <a:blip r:embed="rId9"/>
          <a:srcRect/>
          <a:stretch>
            <a:fillRect/>
          </a:stretch>
        </p:blipFill>
        <p:spPr>
          <a:xfrm flipH="1">
            <a:off x="5304452" y="4110988"/>
            <a:ext cx="3622376" cy="1376469"/>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3617595" cy="571552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olidFill>
                <a:schemeClr val="accent1"/>
              </a:solidFill>
              <a:sym typeface="+mn-ea"/>
            </a:endParaRPr>
          </a:p>
        </p:txBody>
      </p:sp>
      <p:sp>
        <p:nvSpPr>
          <p:cNvPr id="2" name="标题 1"/>
          <p:cNvSpPr>
            <a:spLocks noGrp="1"/>
          </p:cNvSpPr>
          <p:nvPr>
            <p:ph type="title" hasCustomPrompt="1"/>
            <p:custDataLst>
              <p:tags r:id="rId3"/>
            </p:custDataLst>
          </p:nvPr>
        </p:nvSpPr>
        <p:spPr>
          <a:xfrm>
            <a:off x="437400" y="642000"/>
            <a:ext cx="2970000" cy="735000"/>
          </a:xfrm>
        </p:spPr>
        <p:txBody>
          <a:bodyPr anchor="ctr"/>
          <a:lstStyle>
            <a:lvl1pP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40100" y="1470000"/>
            <a:ext cx="2967300" cy="34110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8"/>
            </p:custDataLst>
          </p:nvPr>
        </p:nvSpPr>
        <p:spPr>
          <a:xfrm>
            <a:off x="3825900" y="641615"/>
            <a:ext cx="4860000" cy="4239948"/>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0" name="图片 9" descr="C:\Users\kingsoft\Desktop\图片7副本.png图片7副本"/>
          <p:cNvPicPr>
            <a:picLocks noChangeAspect="1"/>
          </p:cNvPicPr>
          <p:nvPr>
            <p:custDataLst>
              <p:tags r:id="rId9"/>
            </p:custDataLst>
          </p:nvPr>
        </p:nvPicPr>
        <p:blipFill rotWithShape="1">
          <a:blip r:embed="rId10"/>
          <a:srcRect/>
          <a:stretch>
            <a:fillRect/>
          </a:stretch>
        </p:blipFill>
        <p:spPr>
          <a:xfrm flipH="1">
            <a:off x="6173998" y="4439817"/>
            <a:ext cx="2970001" cy="1275183"/>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9144000" cy="2220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459000" y="651000"/>
            <a:ext cx="8232300" cy="522000"/>
          </a:xfrm>
        </p:spPr>
        <p:txBody>
          <a:bodyPr anchor="ctr"/>
          <a:lstStyle>
            <a:lvl1pPr algn="ct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59000" y="1383000"/>
            <a:ext cx="8231981" cy="690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459581" y="2340000"/>
            <a:ext cx="8224200" cy="28590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6" name="图片 15" descr="C:\Users\kingsoft\Desktop\图片7副本.png图片7副本"/>
          <p:cNvPicPr>
            <a:picLocks noChangeAspect="1"/>
          </p:cNvPicPr>
          <p:nvPr>
            <p:custDataLst>
              <p:tags r:id="rId9"/>
            </p:custDataLst>
          </p:nvPr>
        </p:nvPicPr>
        <p:blipFill rotWithShape="1">
          <a:blip r:embed="rId10"/>
          <a:srcRect/>
          <a:stretch>
            <a:fillRect/>
          </a:stretch>
        </p:blipFill>
        <p:spPr>
          <a:xfrm flipH="1">
            <a:off x="6173998" y="4439817"/>
            <a:ext cx="2970001" cy="1275183"/>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p:custDataLst>
              <p:tags r:id="rId2"/>
            </p:custDataLst>
          </p:nvPr>
        </p:nvPicPr>
        <p:blipFill>
          <a:blip r:embed="rId3"/>
          <a:stretch>
            <a:fillRect/>
          </a:stretch>
        </p:blipFill>
        <p:spPr>
          <a:xfrm>
            <a:off x="2858" y="0"/>
            <a:ext cx="9144000" cy="1646238"/>
          </a:xfrm>
          <a:prstGeom prst="rect">
            <a:avLst/>
          </a:prstGeom>
        </p:spPr>
      </p:pic>
      <p:sp>
        <p:nvSpPr>
          <p:cNvPr id="13" name="矩形 12"/>
          <p:cNvSpPr/>
          <p:nvPr>
            <p:custDataLst>
              <p:tags r:id="rId4"/>
            </p:custDataLst>
          </p:nvPr>
        </p:nvSpPr>
        <p:spPr>
          <a:xfrm>
            <a:off x="0" y="4201584"/>
            <a:ext cx="9144000" cy="15239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53600" y="558000"/>
            <a:ext cx="8232300" cy="471000"/>
          </a:xfrm>
        </p:spPr>
        <p:txBody>
          <a:bodyPr anchor="ctr"/>
          <a:lstStyle>
            <a:lvl1pPr algn="ct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53628" y="1401000"/>
            <a:ext cx="8243100" cy="26760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0"/>
            </p:custDataLst>
          </p:nvPr>
        </p:nvSpPr>
        <p:spPr>
          <a:xfrm>
            <a:off x="445500" y="4317000"/>
            <a:ext cx="8251200" cy="8430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p:custDataLst>
              <p:tags r:id="rId2"/>
            </p:custDataLst>
          </p:nvPr>
        </p:nvPicPr>
        <p:blipFill>
          <a:blip r:embed="rId3"/>
          <a:stretch>
            <a:fillRect/>
          </a:stretch>
        </p:blipFill>
        <p:spPr>
          <a:xfrm>
            <a:off x="0" y="5201989"/>
            <a:ext cx="9144000" cy="1026022"/>
          </a:xfrm>
          <a:prstGeom prst="rect">
            <a:avLst/>
          </a:prstGeom>
        </p:spPr>
      </p:pic>
      <p:sp>
        <p:nvSpPr>
          <p:cNvPr id="15" name="矩形 14"/>
          <p:cNvSpPr/>
          <p:nvPr>
            <p:custDataLst>
              <p:tags r:id="rId4"/>
            </p:custDataLst>
          </p:nvPr>
        </p:nvSpPr>
        <p:spPr>
          <a:xfrm>
            <a:off x="0" y="0"/>
            <a:ext cx="9144000" cy="76200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350">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5"/>
            </p:custDataLst>
          </p:nvPr>
        </p:nvSpPr>
        <p:spPr>
          <a:xfrm>
            <a:off x="434700" y="198000"/>
            <a:ext cx="8278200" cy="368303"/>
          </a:xfrm>
        </p:spPr>
        <p:txBody>
          <a:bodyPr>
            <a:normAutofit/>
          </a:bodyPr>
          <a:lstStyle>
            <a:lvl1pPr>
              <a:defRPr sz="21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434700" y="1386000"/>
            <a:ext cx="4006800" cy="24120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0"/>
            </p:custDataLst>
          </p:nvPr>
        </p:nvSpPr>
        <p:spPr>
          <a:xfrm>
            <a:off x="4681800" y="1386000"/>
            <a:ext cx="4025700" cy="24120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1"/>
            </p:custDataLst>
          </p:nvPr>
        </p:nvSpPr>
        <p:spPr>
          <a:xfrm>
            <a:off x="429300" y="4014000"/>
            <a:ext cx="4006800" cy="6510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4689900" y="4011000"/>
            <a:ext cx="4025700" cy="6510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腰带">
    <p:bg>
      <p:bgPr>
        <a:solidFill>
          <a:srgbClr val="EBF5FC"/>
        </a:solidFill>
        <a:effectLst/>
      </p:bgPr>
    </p:bg>
    <p:spTree>
      <p:nvGrpSpPr>
        <p:cNvPr id="1" name=""/>
        <p:cNvGrpSpPr/>
        <p:nvPr/>
      </p:nvGrpSpPr>
      <p:grpSpPr>
        <a:xfrm>
          <a:off x="0" y="0"/>
          <a:ext cx="0" cy="0"/>
          <a:chOff x="0" y="0"/>
          <a:chExt cx="0" cy="0"/>
        </a:xfrm>
      </p:grpSpPr>
      <p:sp>
        <p:nvSpPr>
          <p:cNvPr id="12" name="矩形 11"/>
          <p:cNvSpPr/>
          <p:nvPr>
            <p:custDataLst>
              <p:tags r:id="rId2"/>
            </p:custDataLst>
          </p:nvPr>
        </p:nvSpPr>
        <p:spPr>
          <a:xfrm>
            <a:off x="0" y="799353"/>
            <a:ext cx="9144000" cy="4116294"/>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9" name="图片 8" descr="C:\Users\kingsoft\Desktop\图片7副本.png图片7副本"/>
          <p:cNvPicPr>
            <a:picLocks noChangeAspect="1"/>
          </p:cNvPicPr>
          <p:nvPr>
            <p:custDataLst>
              <p:tags r:id="rId6"/>
            </p:custDataLst>
          </p:nvPr>
        </p:nvPicPr>
        <p:blipFill rotWithShape="1">
          <a:blip r:embed="rId7"/>
          <a:srcRect/>
          <a:stretch>
            <a:fillRect/>
          </a:stretch>
        </p:blipFill>
        <p:spPr>
          <a:xfrm flipH="1">
            <a:off x="6321812" y="4097694"/>
            <a:ext cx="2822188" cy="818264"/>
          </a:xfrm>
          <a:prstGeom prst="rect">
            <a:avLst/>
          </a:prstGeom>
        </p:spPr>
      </p:pic>
      <p:pic>
        <p:nvPicPr>
          <p:cNvPr id="10" name="图片 9" descr="C:\Users\kingsoft\Desktop\图片7副本.png图片7副本"/>
          <p:cNvPicPr>
            <a:picLocks noChangeAspect="1"/>
          </p:cNvPicPr>
          <p:nvPr>
            <p:custDataLst>
              <p:tags r:id="rId8"/>
            </p:custDataLst>
          </p:nvPr>
        </p:nvPicPr>
        <p:blipFill rotWithShape="1">
          <a:blip r:embed="rId9"/>
          <a:srcRect/>
          <a:stretch>
            <a:fillRect/>
          </a:stretch>
        </p:blipFill>
        <p:spPr>
          <a:xfrm rot="10800000" flipH="1">
            <a:off x="0" y="332"/>
            <a:ext cx="3535204" cy="1024996"/>
          </a:xfrm>
          <a:prstGeom prst="rect">
            <a:avLst/>
          </a:prstGeom>
        </p:spPr>
      </p:pic>
      <p:sp>
        <p:nvSpPr>
          <p:cNvPr id="2" name="标题 1"/>
          <p:cNvSpPr>
            <a:spLocks noGrp="1"/>
          </p:cNvSpPr>
          <p:nvPr>
            <p:ph type="title" hasCustomPrompt="1"/>
            <p:custDataLst>
              <p:tags r:id="rId10"/>
            </p:custDataLst>
          </p:nvPr>
        </p:nvSpPr>
        <p:spPr>
          <a:xfrm>
            <a:off x="1142100" y="1116000"/>
            <a:ext cx="6858000" cy="1989000"/>
          </a:xfrm>
        </p:spPr>
        <p:txBody>
          <a:bodyPr anchor="b"/>
          <a:lstStyle>
            <a:lvl1pPr algn="ctr">
              <a:defRPr sz="45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1"/>
            </p:custDataLst>
          </p:nvPr>
        </p:nvSpPr>
        <p:spPr>
          <a:xfrm>
            <a:off x="1141810" y="3219000"/>
            <a:ext cx="6858000" cy="1380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228600" y="1828800"/>
            <a:ext cx="3291840" cy="2057400"/>
          </a:xfrm>
          <a:prstGeom prst="rect">
            <a:avLst/>
          </a:prstGeom>
        </p:spPr>
      </p:pic>
      <p:sp>
        <p:nvSpPr>
          <p:cNvPr id="7" name="任意多边形 6"/>
          <p:cNvSpPr/>
          <p:nvPr>
            <p:custDataLst>
              <p:tags r:id="rId5"/>
            </p:custDataLst>
          </p:nvPr>
        </p:nvSpPr>
        <p:spPr>
          <a:xfrm>
            <a:off x="3658500" y="0"/>
            <a:ext cx="5485500" cy="5715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2" name="标题 1"/>
          <p:cNvSpPr>
            <a:spLocks noGrp="1"/>
          </p:cNvSpPr>
          <p:nvPr>
            <p:ph type="title"/>
            <p:custDataLst>
              <p:tags r:id="rId6"/>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01640"/>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01640"/>
          </a:xfrm>
          <a:prstGeom prst="rect">
            <a:avLst/>
          </a:prstGeom>
        </p:spPr>
      </p:pic>
      <p:sp>
        <p:nvSpPr>
          <p:cNvPr id="2" name="标题 1"/>
          <p:cNvSpPr>
            <a:spLocks noGrp="1"/>
          </p:cNvSpPr>
          <p:nvPr>
            <p:ph type="title"/>
            <p:custDataLst>
              <p:tags r:id="rId8"/>
            </p:custDataLst>
          </p:nvPr>
        </p:nvSpPr>
        <p:spPr>
          <a:xfrm>
            <a:off x="502448" y="369362"/>
            <a:ext cx="8139178" cy="36830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793757"/>
            <a:ext cx="3962432" cy="4490756"/>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793757"/>
            <a:ext cx="3962432" cy="4490756"/>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5"/>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501640"/>
          </a:xfrm>
          <a:prstGeom prst="rect">
            <a:avLst/>
          </a:prstGeom>
        </p:spPr>
      </p:pic>
      <p:pic>
        <p:nvPicPr>
          <p:cNvPr id="7"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501640"/>
          </a:xfrm>
          <a:prstGeom prst="rect">
            <a:avLst/>
          </a:prstGeom>
        </p:spPr>
      </p:pic>
      <p:sp>
        <p:nvSpPr>
          <p:cNvPr id="2" name="竖排标题 1"/>
          <p:cNvSpPr>
            <a:spLocks noGrp="1"/>
          </p:cNvSpPr>
          <p:nvPr>
            <p:ph type="title" orient="vert"/>
            <p:custDataLst>
              <p:tags r:id="rId8"/>
            </p:custDataLst>
          </p:nvPr>
        </p:nvSpPr>
        <p:spPr>
          <a:xfrm>
            <a:off x="7928351" y="793757"/>
            <a:ext cx="713238" cy="4490756"/>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793750"/>
            <a:ext cx="7371076" cy="4490756"/>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3" Type="http://schemas.openxmlformats.org/officeDocument/2006/relationships/theme" Target="../theme/theme1.xml"/><Relationship Id="rId32" Type="http://schemas.openxmlformats.org/officeDocument/2006/relationships/tags" Target="../tags/tag140.xml"/><Relationship Id="rId31" Type="http://schemas.openxmlformats.org/officeDocument/2006/relationships/tags" Target="../tags/tag139.xml"/><Relationship Id="rId30" Type="http://schemas.openxmlformats.org/officeDocument/2006/relationships/tags" Target="../tags/tag138.xml"/><Relationship Id="rId3" Type="http://schemas.openxmlformats.org/officeDocument/2006/relationships/slideLayout" Target="../slideLayouts/slideLayout3.xml"/><Relationship Id="rId29" Type="http://schemas.openxmlformats.org/officeDocument/2006/relationships/tags" Target="../tags/tag137.xml"/><Relationship Id="rId28" Type="http://schemas.openxmlformats.org/officeDocument/2006/relationships/tags" Target="../tags/tag136.xml"/><Relationship Id="rId27" Type="http://schemas.openxmlformats.org/officeDocument/2006/relationships/tags" Target="../tags/tag135.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8" Type="http://schemas.openxmlformats.org/officeDocument/2006/relationships/theme" Target="../theme/theme2.xml"/><Relationship Id="rId17" Type="http://schemas.openxmlformats.org/officeDocument/2006/relationships/tags" Target="../tags/tag225.xml"/><Relationship Id="rId16" Type="http://schemas.openxmlformats.org/officeDocument/2006/relationships/tags" Target="../tags/tag224.xml"/><Relationship Id="rId15" Type="http://schemas.openxmlformats.org/officeDocument/2006/relationships/tags" Target="../tags/tag223.xml"/><Relationship Id="rId14" Type="http://schemas.openxmlformats.org/officeDocument/2006/relationships/tags" Target="../tags/tag222.xml"/><Relationship Id="rId13" Type="http://schemas.openxmlformats.org/officeDocument/2006/relationships/tags" Target="../tags/tag221.xml"/><Relationship Id="rId12" Type="http://schemas.openxmlformats.org/officeDocument/2006/relationships/tags" Target="../tags/tag220.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6" Type="http://schemas.openxmlformats.org/officeDocument/2006/relationships/theme" Target="../theme/theme3.xml"/><Relationship Id="rId25" Type="http://schemas.openxmlformats.org/officeDocument/2006/relationships/tags" Target="../tags/tag369.xml"/><Relationship Id="rId24" Type="http://schemas.openxmlformats.org/officeDocument/2006/relationships/tags" Target="../tags/tag368.xml"/><Relationship Id="rId23" Type="http://schemas.openxmlformats.org/officeDocument/2006/relationships/tags" Target="../tags/tag367.xml"/><Relationship Id="rId22" Type="http://schemas.openxmlformats.org/officeDocument/2006/relationships/tags" Target="../tags/tag366.xml"/><Relationship Id="rId21" Type="http://schemas.openxmlformats.org/officeDocument/2006/relationships/tags" Target="../tags/tag365.xml"/><Relationship Id="rId20" Type="http://schemas.openxmlformats.org/officeDocument/2006/relationships/tags" Target="../tags/tag364.xml"/><Relationship Id="rId2" Type="http://schemas.openxmlformats.org/officeDocument/2006/relationships/slideLayout" Target="../slideLayouts/slideLayout39.xml"/><Relationship Id="rId19" Type="http://schemas.openxmlformats.org/officeDocument/2006/relationships/slideLayout" Target="../slideLayouts/slideLayout56.xml"/><Relationship Id="rId18" Type="http://schemas.openxmlformats.org/officeDocument/2006/relationships/slideLayout" Target="../slideLayouts/slideLayout55.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7"/>
            </p:custDataLst>
          </p:nvPr>
        </p:nvSpPr>
        <p:spPr>
          <a:xfrm>
            <a:off x="502412" y="369358"/>
            <a:ext cx="8139178" cy="36830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8"/>
            </p:custDataLst>
          </p:nvPr>
        </p:nvSpPr>
        <p:spPr>
          <a:xfrm>
            <a:off x="502412" y="801165"/>
            <a:ext cx="8139178" cy="4490756"/>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9"/>
            </p:custDataLst>
          </p:nvPr>
        </p:nvSpPr>
        <p:spPr>
          <a:xfrm>
            <a:off x="659807" y="5291528"/>
            <a:ext cx="2025000" cy="2640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30"/>
            </p:custDataLst>
          </p:nvPr>
        </p:nvSpPr>
        <p:spPr>
          <a:xfrm>
            <a:off x="3087000" y="5291528"/>
            <a:ext cx="2970000" cy="2640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31"/>
            </p:custDataLst>
          </p:nvPr>
        </p:nvSpPr>
        <p:spPr>
          <a:xfrm>
            <a:off x="6457950" y="5291528"/>
            <a:ext cx="2025000" cy="2640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3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57000" y="277813"/>
            <a:ext cx="7830000" cy="1139032"/>
          </a:xfrm>
          <a:prstGeom prst="rect">
            <a:avLst/>
          </a:prstGeom>
        </p:spPr>
        <p:txBody>
          <a:bodyPr vert="horz" lIns="91440" tIns="45720" rIns="91440" bIns="4680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57000" y="1545000"/>
            <a:ext cx="7830000" cy="3600000"/>
          </a:xfrm>
          <a:prstGeom prst="rect">
            <a:avLst/>
          </a:prstGeom>
        </p:spPr>
        <p:txBody>
          <a:bodyPr vert="horz" lIns="91440" tIns="45720" rIns="9144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5291528"/>
            <a:ext cx="2025000" cy="264000"/>
          </a:xfrm>
          <a:prstGeom prst="rect">
            <a:avLst/>
          </a:prstGeom>
        </p:spPr>
        <p:txBody>
          <a:bodyPr vert="horz" lIns="91440" tIns="45720" rIns="91440" bIns="46800" rtlCol="0" anchor="ctr">
            <a:normAutofit/>
          </a:bodyPr>
          <a:lstStyle>
            <a:lvl1pPr algn="l">
              <a:lnSpc>
                <a:spcPct val="120000"/>
              </a:lnSpc>
              <a:defRPr sz="900">
                <a:solidFill>
                  <a:schemeClr val="tx1">
                    <a:tint val="75000"/>
                  </a:schemeClr>
                </a:solidFill>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3087000" y="5291528"/>
            <a:ext cx="2970000" cy="264000"/>
          </a:xfrm>
          <a:prstGeom prst="rect">
            <a:avLst/>
          </a:prstGeom>
        </p:spPr>
        <p:txBody>
          <a:bodyPr vert="horz" lIns="91440" tIns="45720" rIns="91440" bIns="46800" rtlCol="0" anchor="ctr">
            <a:normAutofit/>
          </a:bodyPr>
          <a:lstStyle>
            <a:lvl1pPr algn="ctr">
              <a:lnSpc>
                <a:spcPct val="120000"/>
              </a:lnSpc>
              <a:defRPr sz="9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457950" y="5291528"/>
            <a:ext cx="2025000" cy="264000"/>
          </a:xfrm>
          <a:prstGeom prst="rect">
            <a:avLst/>
          </a:prstGeom>
        </p:spPr>
        <p:txBody>
          <a:bodyPr vert="horz" lIns="91440" tIns="45720" rIns="91440" bIns="46800" rtlCol="0" anchor="ctr">
            <a:normAutofit/>
          </a:bodyPr>
          <a:lstStyle>
            <a:lvl1pPr algn="r">
              <a:lnSpc>
                <a:spcPct val="120000"/>
              </a:lnSpc>
              <a:defRPr sz="900">
                <a:solidFill>
                  <a:schemeClr val="tx1">
                    <a:tint val="75000"/>
                  </a:schemeClr>
                </a:solidFill>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120000"/>
        </a:lnSpc>
        <a:spcBef>
          <a:spcPct val="0"/>
        </a:spcBef>
        <a:buNone/>
        <a:defRPr sz="3000" kern="1200">
          <a:solidFill>
            <a:schemeClr val="tx1"/>
          </a:solidFill>
          <a:latin typeface="微软雅黑" panose="020B0503020204020204" pitchFamily="34" charset="-122"/>
          <a:ea typeface="微软雅黑" panose="020B0503020204020204" pitchFamily="34" charset="-122"/>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69358"/>
            <a:ext cx="8139178" cy="368303"/>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93757"/>
            <a:ext cx="8139178" cy="4490756"/>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5291528"/>
            <a:ext cx="2025000" cy="2640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5291528"/>
            <a:ext cx="2970000" cy="2640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5291528"/>
            <a:ext cx="2025000" cy="2640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70.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tags" Target="../tags/tag384.xml"/><Relationship Id="rId2" Type="http://schemas.openxmlformats.org/officeDocument/2006/relationships/image" Target="../media/image40.png"/><Relationship Id="rId1" Type="http://schemas.openxmlformats.org/officeDocument/2006/relationships/image" Target="../media/image3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tags" Target="../tags/tag385.xml"/><Relationship Id="rId2" Type="http://schemas.openxmlformats.org/officeDocument/2006/relationships/image" Target="../media/image42.png"/><Relationship Id="rId1" Type="http://schemas.openxmlformats.org/officeDocument/2006/relationships/image" Target="../media/image4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tags" Target="../tags/tag386.xml"/><Relationship Id="rId2" Type="http://schemas.openxmlformats.org/officeDocument/2006/relationships/image" Target="../media/image44.png"/><Relationship Id="rId1" Type="http://schemas.openxmlformats.org/officeDocument/2006/relationships/image" Target="../media/image4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8.xml"/><Relationship Id="rId4" Type="http://schemas.openxmlformats.org/officeDocument/2006/relationships/tags" Target="../tags/tag388.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tags" Target="../tags/tag38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8.xml"/><Relationship Id="rId4" Type="http://schemas.openxmlformats.org/officeDocument/2006/relationships/tags" Target="../tags/tag389.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tags" Target="../tags/tag390.xml"/><Relationship Id="rId2" Type="http://schemas.openxmlformats.org/officeDocument/2006/relationships/image" Target="../media/image51.png"/><Relationship Id="rId1" Type="http://schemas.openxmlformats.org/officeDocument/2006/relationships/image" Target="../media/image50.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tags" Target="../tags/tag391.xml"/><Relationship Id="rId2" Type="http://schemas.openxmlformats.org/officeDocument/2006/relationships/image" Target="../media/image50.png"/><Relationship Id="rId1" Type="http://schemas.openxmlformats.org/officeDocument/2006/relationships/image" Target="../media/image5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tags" Target="../tags/tag392.xml"/><Relationship Id="rId2" Type="http://schemas.openxmlformats.org/officeDocument/2006/relationships/image" Target="../media/image54.png"/><Relationship Id="rId1" Type="http://schemas.openxmlformats.org/officeDocument/2006/relationships/image" Target="../media/image53.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tags" Target="../tags/tag393.xml"/><Relationship Id="rId2" Type="http://schemas.openxmlformats.org/officeDocument/2006/relationships/image" Target="../media/image56.png"/><Relationship Id="rId1" Type="http://schemas.openxmlformats.org/officeDocument/2006/relationships/image" Target="../media/image5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tags" Target="../tags/tag394.xml"/><Relationship Id="rId2" Type="http://schemas.openxmlformats.org/officeDocument/2006/relationships/image" Target="../media/image58.png"/><Relationship Id="rId1" Type="http://schemas.openxmlformats.org/officeDocument/2006/relationships/image" Target="../media/image57.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372.xml"/><Relationship Id="rId2" Type="http://schemas.openxmlformats.org/officeDocument/2006/relationships/image" Target="../media/image25.png"/><Relationship Id="rId1" Type="http://schemas.openxmlformats.org/officeDocument/2006/relationships/tags" Target="../tags/tag37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395.xml"/><Relationship Id="rId1" Type="http://schemas.openxmlformats.org/officeDocument/2006/relationships/image" Target="../media/image59.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tags" Target="../tags/tag397.xml"/><Relationship Id="rId2" Type="http://schemas.openxmlformats.org/officeDocument/2006/relationships/image" Target="../media/image60.png"/><Relationship Id="rId1" Type="http://schemas.openxmlformats.org/officeDocument/2006/relationships/tags" Target="../tags/tag39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398.xml"/><Relationship Id="rId1"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399.xml"/><Relationship Id="rId1" Type="http://schemas.openxmlformats.org/officeDocument/2006/relationships/image" Target="../media/image59.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tags" Target="../tags/tag401.xml"/><Relationship Id="rId2" Type="http://schemas.openxmlformats.org/officeDocument/2006/relationships/image" Target="../media/image60.png"/><Relationship Id="rId1" Type="http://schemas.openxmlformats.org/officeDocument/2006/relationships/tags" Target="../tags/tag40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402.xml"/><Relationship Id="rId1" Type="http://schemas.openxmlformats.org/officeDocument/2006/relationships/image" Target="../media/image62.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39.xml"/><Relationship Id="rId4" Type="http://schemas.openxmlformats.org/officeDocument/2006/relationships/tags" Target="../tags/tag404.xml"/><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tags" Target="../tags/tag403.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tags" Target="../tags/tag405.xml"/><Relationship Id="rId2" Type="http://schemas.openxmlformats.org/officeDocument/2006/relationships/image" Target="../media/image64.png"/><Relationship Id="rId1" Type="http://schemas.openxmlformats.org/officeDocument/2006/relationships/image" Target="../media/image65.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tags" Target="../tags/tag406.xml"/><Relationship Id="rId2" Type="http://schemas.openxmlformats.org/officeDocument/2006/relationships/image" Target="../media/image67.png"/><Relationship Id="rId1" Type="http://schemas.openxmlformats.org/officeDocument/2006/relationships/image" Target="../media/image6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tags" Target="../tags/tag373.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8.xml"/><Relationship Id="rId4" Type="http://schemas.openxmlformats.org/officeDocument/2006/relationships/tags" Target="../tags/tag375.xml"/><Relationship Id="rId3" Type="http://schemas.openxmlformats.org/officeDocument/2006/relationships/image" Target="../media/image25.png"/><Relationship Id="rId2" Type="http://schemas.openxmlformats.org/officeDocument/2006/relationships/tags" Target="../tags/tag374.xml"/><Relationship Id="rId1" Type="http://schemas.openxmlformats.org/officeDocument/2006/relationships/image" Target="../media/image27.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8.xml"/><Relationship Id="rId4" Type="http://schemas.openxmlformats.org/officeDocument/2006/relationships/tags" Target="../tags/tag37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tags" Target="../tags/tag376.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379.xml"/><Relationship Id="rId3" Type="http://schemas.openxmlformats.org/officeDocument/2006/relationships/image" Target="../media/image28.png"/><Relationship Id="rId2" Type="http://schemas.openxmlformats.org/officeDocument/2006/relationships/tags" Target="../tags/tag378.xml"/><Relationship Id="rId1" Type="http://schemas.openxmlformats.org/officeDocument/2006/relationships/image" Target="../media/image30.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8.xml"/><Relationship Id="rId5" Type="http://schemas.openxmlformats.org/officeDocument/2006/relationships/tags" Target="../tags/tag380.xml"/><Relationship Id="rId4" Type="http://schemas.openxmlformats.org/officeDocument/2006/relationships/image" Target="../media/image34.pn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8.xml"/><Relationship Id="rId4" Type="http://schemas.openxmlformats.org/officeDocument/2006/relationships/tags" Target="../tags/tag382.xml"/><Relationship Id="rId3" Type="http://schemas.openxmlformats.org/officeDocument/2006/relationships/image" Target="../media/image36.png"/><Relationship Id="rId2" Type="http://schemas.openxmlformats.org/officeDocument/2006/relationships/tags" Target="../tags/tag381.xml"/><Relationship Id="rId1" Type="http://schemas.openxmlformats.org/officeDocument/2006/relationships/image" Target="../media/image3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tags" Target="../tags/tag383.xml"/><Relationship Id="rId2" Type="http://schemas.openxmlformats.org/officeDocument/2006/relationships/image" Target="../media/image38.png"/><Relationship Id="rId1"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3"/>
          <p:cNvSpPr txBox="1"/>
          <p:nvPr/>
        </p:nvSpPr>
        <p:spPr>
          <a:xfrm>
            <a:off x="179705" y="1506855"/>
            <a:ext cx="8783955" cy="1013460"/>
          </a:xfrm>
          <a:prstGeom prst="rect">
            <a:avLst/>
          </a:prstGeom>
          <a:noFill/>
          <a:ln w="9525">
            <a:noFill/>
          </a:ln>
        </p:spPr>
        <p:txBody>
          <a:bodyPr>
            <a:scene3d>
              <a:camera prst="orthographicFront"/>
              <a:lightRig rig="threePt" dir="t"/>
            </a:scene3d>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豫保通功能</a:t>
            </a:r>
            <a:r>
              <a:rPr lang="zh-CN" altLang="en-US" sz="3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介绍及操作流程</a:t>
            </a:r>
            <a:endParaRPr lang="zh-CN" altLang="en-US" sz="3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2882265" y="2673350"/>
            <a:ext cx="3531870" cy="368300"/>
          </a:xfrm>
          <a:prstGeom prst="rect">
            <a:avLst/>
          </a:prstGeom>
          <a:noFill/>
        </p:spPr>
        <p:txBody>
          <a:bodyPr wrap="square" rtlCol="0">
            <a:spAutoFit/>
          </a:bodyPr>
          <a:lstStyle/>
          <a:p>
            <a:r>
              <a:rPr lang="zh-CN" altLang="en-US"/>
              <a:t>郑州新益华医学科技有限公司</a:t>
            </a:r>
            <a:endParaRPr lang="zh-CN"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55186" y="489109"/>
            <a:ext cx="1677670" cy="368300"/>
          </a:xfrm>
          <a:prstGeom prst="rect">
            <a:avLst/>
          </a:prstGeom>
          <a:noFill/>
          <a:ln>
            <a:noFill/>
          </a:ln>
        </p:spPr>
        <p:txBody>
          <a:bodyPr wrap="none" rtlCol="0" anchor="t">
            <a:spAutoFit/>
          </a:bodyPr>
          <a:lstStyle/>
          <a:p>
            <a:pPr algn="ctr"/>
            <a:r>
              <a:rPr lang="zh-CN" altLang="en-US" sz="1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a:t>
            </a:r>
            <a:r>
              <a:rPr lang="en-US" altLang="zh-CN" sz="1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1</a:t>
            </a:r>
            <a:r>
              <a:rPr lang="zh-CN" altLang="en-US" sz="1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）正常转诊</a:t>
            </a:r>
            <a:endParaRPr lang="zh-CN" altLang="en-US" sz="1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p:txBody>
      </p:sp>
      <p:sp>
        <p:nvSpPr>
          <p:cNvPr id="2" name="右箭头 1"/>
          <p:cNvSpPr/>
          <p:nvPr/>
        </p:nvSpPr>
        <p:spPr>
          <a:xfrm>
            <a:off x="3384233" y="2429351"/>
            <a:ext cx="724376" cy="273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框 2"/>
          <p:cNvSpPr txBox="1"/>
          <p:nvPr/>
        </p:nvSpPr>
        <p:spPr>
          <a:xfrm>
            <a:off x="7417594" y="3738563"/>
            <a:ext cx="1638776" cy="553085"/>
          </a:xfrm>
          <a:prstGeom prst="rect">
            <a:avLst/>
          </a:prstGeom>
          <a:noFill/>
        </p:spPr>
        <p:txBody>
          <a:bodyPr wrap="square" rtlCol="0">
            <a:spAutoFit/>
          </a:bodyPr>
          <a:lstStyle/>
          <a:p>
            <a:r>
              <a:rPr lang="zh-CN" altLang="en-US" sz="1500">
                <a:solidFill>
                  <a:srgbClr val="FF0000"/>
                </a:solidFill>
              </a:rPr>
              <a:t>有住院记录的表示为正常转诊</a:t>
            </a:r>
            <a:endParaRPr lang="zh-CN" altLang="en-US" sz="1500">
              <a:solidFill>
                <a:srgbClr val="FF0000"/>
              </a:solidFill>
            </a:endParaRPr>
          </a:p>
        </p:txBody>
      </p:sp>
      <p:cxnSp>
        <p:nvCxnSpPr>
          <p:cNvPr id="12" name="直接箭头连接符 11"/>
          <p:cNvCxnSpPr/>
          <p:nvPr/>
        </p:nvCxnSpPr>
        <p:spPr>
          <a:xfrm flipH="1" flipV="1">
            <a:off x="6822758" y="3171349"/>
            <a:ext cx="967264" cy="514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a:stretch>
            <a:fillRect/>
          </a:stretch>
        </p:blipFill>
        <p:spPr>
          <a:xfrm>
            <a:off x="855345" y="833120"/>
            <a:ext cx="2343785" cy="3975735"/>
          </a:xfrm>
          <a:prstGeom prst="rect">
            <a:avLst/>
          </a:prstGeom>
        </p:spPr>
      </p:pic>
      <p:pic>
        <p:nvPicPr>
          <p:cNvPr id="9" name="图片 8"/>
          <p:cNvPicPr>
            <a:picLocks noChangeAspect="1"/>
          </p:cNvPicPr>
          <p:nvPr/>
        </p:nvPicPr>
        <p:blipFill>
          <a:blip r:embed="rId2"/>
          <a:stretch>
            <a:fillRect/>
          </a:stretch>
        </p:blipFill>
        <p:spPr>
          <a:xfrm>
            <a:off x="4500245" y="706120"/>
            <a:ext cx="2645410" cy="451675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46380" y="445294"/>
            <a:ext cx="1907540" cy="368300"/>
          </a:xfrm>
          <a:prstGeom prst="rect">
            <a:avLst/>
          </a:prstGeom>
          <a:noFill/>
          <a:ln>
            <a:noFill/>
          </a:ln>
        </p:spPr>
        <p:txBody>
          <a:bodyPr wrap="none" rtlCol="0" anchor="t">
            <a:spAutoFit/>
          </a:bodyPr>
          <a:lstStyle/>
          <a:p>
            <a:pPr algn="ctr"/>
            <a:r>
              <a:rPr lang="zh-CN" altLang="en-US" sz="18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en-US" altLang="zh-CN" sz="18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2</a:t>
            </a:r>
            <a:r>
              <a:rPr lang="zh-CN" altLang="en-US" sz="18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）非正常转诊</a:t>
            </a:r>
            <a:endParaRPr lang="zh-CN" altLang="en-US" sz="1800" b="1">
              <a:solidFill>
                <a:schemeClr val="tx1"/>
              </a:solidFill>
              <a:effectLst>
                <a:outerShdw blurRad="38100" dist="19050" dir="2700000" algn="tl" rotWithShape="0">
                  <a:schemeClr val="dk1">
                    <a:alpha val="40000"/>
                  </a:schemeClr>
                </a:outerShdw>
              </a:effectLst>
            </a:endParaRPr>
          </a:p>
        </p:txBody>
      </p:sp>
      <p:sp>
        <p:nvSpPr>
          <p:cNvPr id="11" name="矩形 10"/>
          <p:cNvSpPr/>
          <p:nvPr/>
        </p:nvSpPr>
        <p:spPr>
          <a:xfrm>
            <a:off x="3259455" y="3724275"/>
            <a:ext cx="2240915" cy="398780"/>
          </a:xfrm>
          <a:prstGeom prst="rect">
            <a:avLst/>
          </a:prstGeom>
          <a:noFill/>
          <a:ln>
            <a:noFill/>
          </a:ln>
        </p:spPr>
        <p:txBody>
          <a:bodyPr wrap="square" rtlCol="0" anchor="t">
            <a:spAutoFit/>
          </a:bodyPr>
          <a:lstStyle/>
          <a:p>
            <a:pPr algn="ctr"/>
            <a:r>
              <a:rPr lang="zh-CN" altLang="en-US" sz="2000" b="1">
                <a:solidFill>
                  <a:srgbClr val="FF0000"/>
                </a:solidFill>
                <a:effectLst>
                  <a:outerShdw blurRad="38100" dist="19050" dir="2700000" algn="tl" rotWithShape="0">
                    <a:schemeClr val="dk1">
                      <a:alpha val="40000"/>
                    </a:schemeClr>
                  </a:outerShdw>
                </a:effectLst>
              </a:rPr>
              <a:t>诊断必须有</a:t>
            </a:r>
            <a:endParaRPr lang="zh-CN" altLang="en-US" sz="2000" b="1">
              <a:solidFill>
                <a:srgbClr val="FF0000"/>
              </a:solidFill>
              <a:effectLst>
                <a:outerShdw blurRad="38100" dist="19050" dir="2700000" algn="tl" rotWithShape="0">
                  <a:schemeClr val="dk1">
                    <a:alpha val="40000"/>
                  </a:schemeClr>
                </a:outerShdw>
              </a:effectLst>
            </a:endParaRPr>
          </a:p>
        </p:txBody>
      </p:sp>
      <p:sp>
        <p:nvSpPr>
          <p:cNvPr id="2" name="右箭头 1"/>
          <p:cNvSpPr/>
          <p:nvPr/>
        </p:nvSpPr>
        <p:spPr>
          <a:xfrm>
            <a:off x="4210050" y="2559844"/>
            <a:ext cx="724376" cy="273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框 2"/>
          <p:cNvSpPr txBox="1"/>
          <p:nvPr/>
        </p:nvSpPr>
        <p:spPr>
          <a:xfrm>
            <a:off x="7745254" y="3655219"/>
            <a:ext cx="1365409" cy="783590"/>
          </a:xfrm>
          <a:prstGeom prst="rect">
            <a:avLst/>
          </a:prstGeom>
          <a:noFill/>
        </p:spPr>
        <p:txBody>
          <a:bodyPr wrap="square" rtlCol="0">
            <a:spAutoFit/>
          </a:bodyPr>
          <a:lstStyle/>
          <a:p>
            <a:r>
              <a:rPr lang="zh-CN" altLang="en-US" sz="1500">
                <a:solidFill>
                  <a:srgbClr val="FF0000"/>
                </a:solidFill>
              </a:rPr>
              <a:t>住院记录为</a:t>
            </a:r>
            <a:r>
              <a:rPr lang="en-US" altLang="zh-CN" sz="1500">
                <a:solidFill>
                  <a:srgbClr val="FF0000"/>
                </a:solidFill>
              </a:rPr>
              <a:t>0</a:t>
            </a:r>
            <a:r>
              <a:rPr lang="zh-CN" altLang="en-US" sz="1500">
                <a:solidFill>
                  <a:srgbClr val="FF0000"/>
                </a:solidFill>
              </a:rPr>
              <a:t>表示非正常转诊</a:t>
            </a:r>
            <a:endParaRPr lang="zh-CN" altLang="en-US" sz="1500">
              <a:solidFill>
                <a:srgbClr val="FF0000"/>
              </a:solidFill>
            </a:endParaRPr>
          </a:p>
        </p:txBody>
      </p:sp>
      <p:pic>
        <p:nvPicPr>
          <p:cNvPr id="5" name="图片 4"/>
          <p:cNvPicPr>
            <a:picLocks noChangeAspect="1"/>
          </p:cNvPicPr>
          <p:nvPr/>
        </p:nvPicPr>
        <p:blipFill>
          <a:blip r:embed="rId1"/>
          <a:stretch>
            <a:fillRect/>
          </a:stretch>
        </p:blipFill>
        <p:spPr>
          <a:xfrm>
            <a:off x="1261745" y="813435"/>
            <a:ext cx="2335530" cy="3934460"/>
          </a:xfrm>
          <a:prstGeom prst="rect">
            <a:avLst/>
          </a:prstGeom>
        </p:spPr>
      </p:pic>
      <p:pic>
        <p:nvPicPr>
          <p:cNvPr id="7" name="图片 6"/>
          <p:cNvPicPr>
            <a:picLocks noChangeAspect="1"/>
          </p:cNvPicPr>
          <p:nvPr/>
        </p:nvPicPr>
        <p:blipFill>
          <a:blip r:embed="rId2"/>
          <a:stretch>
            <a:fillRect/>
          </a:stretch>
        </p:blipFill>
        <p:spPr>
          <a:xfrm>
            <a:off x="5111750" y="481965"/>
            <a:ext cx="2633345" cy="4429125"/>
          </a:xfrm>
          <a:prstGeom prst="rect">
            <a:avLst/>
          </a:prstGeom>
        </p:spPr>
      </p:pic>
      <p:cxnSp>
        <p:nvCxnSpPr>
          <p:cNvPr id="13" name="直接箭头连接符 12"/>
          <p:cNvCxnSpPr/>
          <p:nvPr/>
        </p:nvCxnSpPr>
        <p:spPr>
          <a:xfrm flipH="1" flipV="1">
            <a:off x="7596505" y="3145790"/>
            <a:ext cx="899795" cy="415925"/>
          </a:xfrm>
          <a:prstGeom prst="straightConnector1">
            <a:avLst/>
          </a:prstGeom>
          <a:ln>
            <a:solidFill>
              <a:srgbClr val="FF0000"/>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11" idx="0"/>
          </p:cNvCxnSpPr>
          <p:nvPr/>
        </p:nvCxnSpPr>
        <p:spPr>
          <a:xfrm flipV="1">
            <a:off x="4380230" y="3505835"/>
            <a:ext cx="1560195" cy="2184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7696" y="681990"/>
            <a:ext cx="1447800" cy="368300"/>
          </a:xfrm>
          <a:prstGeom prst="rect">
            <a:avLst/>
          </a:prstGeom>
          <a:noFill/>
        </p:spPr>
        <p:txBody>
          <a:bodyPr wrap="none" rtlCol="0" anchor="t">
            <a:spAutoFit/>
          </a:bodyPr>
          <a:lstStyle/>
          <a:p>
            <a:r>
              <a:rPr lang="en-US" altLang="zh-CN" sz="18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3</a:t>
            </a:r>
            <a:r>
              <a:rPr lang="zh-CN" sz="18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、办理成功</a:t>
            </a:r>
            <a:endParaRPr lang="zh-CN" altLang="en-US" sz="18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3" name="右箭头 2"/>
          <p:cNvSpPr/>
          <p:nvPr/>
        </p:nvSpPr>
        <p:spPr>
          <a:xfrm>
            <a:off x="3797618" y="2720816"/>
            <a:ext cx="724376" cy="273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文本框 3"/>
          <p:cNvSpPr txBox="1"/>
          <p:nvPr/>
        </p:nvSpPr>
        <p:spPr>
          <a:xfrm>
            <a:off x="7468076" y="2983071"/>
            <a:ext cx="1555909" cy="553085"/>
          </a:xfrm>
          <a:prstGeom prst="rect">
            <a:avLst/>
          </a:prstGeom>
          <a:noFill/>
        </p:spPr>
        <p:txBody>
          <a:bodyPr wrap="square" rtlCol="0">
            <a:spAutoFit/>
          </a:bodyPr>
          <a:lstStyle/>
          <a:p>
            <a:r>
              <a:rPr lang="zh-CN" altLang="en-US" sz="1500">
                <a:solidFill>
                  <a:srgbClr val="FF0000"/>
                </a:solidFill>
              </a:rPr>
              <a:t>未审核的转诊可自行删除或修改</a:t>
            </a:r>
            <a:endParaRPr lang="zh-CN" altLang="en-US" sz="1500">
              <a:solidFill>
                <a:srgbClr val="FF0000"/>
              </a:solidFill>
            </a:endParaRPr>
          </a:p>
        </p:txBody>
      </p:sp>
      <p:pic>
        <p:nvPicPr>
          <p:cNvPr id="9" name="图片 8"/>
          <p:cNvPicPr>
            <a:picLocks noChangeAspect="1"/>
          </p:cNvPicPr>
          <p:nvPr/>
        </p:nvPicPr>
        <p:blipFill>
          <a:blip r:embed="rId1"/>
          <a:stretch>
            <a:fillRect/>
          </a:stretch>
        </p:blipFill>
        <p:spPr>
          <a:xfrm>
            <a:off x="1132840" y="1188720"/>
            <a:ext cx="2425065" cy="4142105"/>
          </a:xfrm>
          <a:prstGeom prst="rect">
            <a:avLst/>
          </a:prstGeom>
        </p:spPr>
      </p:pic>
      <p:pic>
        <p:nvPicPr>
          <p:cNvPr id="10" name="图片 9"/>
          <p:cNvPicPr>
            <a:picLocks noChangeAspect="1"/>
          </p:cNvPicPr>
          <p:nvPr/>
        </p:nvPicPr>
        <p:blipFill>
          <a:blip r:embed="rId2"/>
          <a:stretch>
            <a:fillRect/>
          </a:stretch>
        </p:blipFill>
        <p:spPr>
          <a:xfrm>
            <a:off x="4587240" y="607060"/>
            <a:ext cx="2730500" cy="4986020"/>
          </a:xfrm>
          <a:prstGeom prst="rect">
            <a:avLst/>
          </a:prstGeom>
        </p:spPr>
      </p:pic>
      <p:cxnSp>
        <p:nvCxnSpPr>
          <p:cNvPr id="11" name="直接箭头连接符 10"/>
          <p:cNvCxnSpPr/>
          <p:nvPr/>
        </p:nvCxnSpPr>
        <p:spPr>
          <a:xfrm flipH="1" flipV="1">
            <a:off x="7164070" y="2497455"/>
            <a:ext cx="1029970" cy="3968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6260" y="301625"/>
            <a:ext cx="4307205" cy="379730"/>
          </a:xfrm>
        </p:spPr>
        <p:txBody>
          <a:bodyPr>
            <a:noAutofit/>
          </a:bodyPr>
          <a:lstStyle/>
          <a:p>
            <a:r>
              <a:rPr lang="zh-CN" altLang="en-US" sz="2400" b="1" dirty="0" smtClean="0">
                <a:latin typeface="+mj-ea"/>
                <a:ea typeface="+mj-ea"/>
              </a:rPr>
              <a:t>五、</a:t>
            </a:r>
            <a:r>
              <a:rPr lang="zh-CN" altLang="en-US" sz="2400" b="1" dirty="0">
                <a:latin typeface="+mj-ea"/>
                <a:ea typeface="+mj-ea"/>
              </a:rPr>
              <a:t>跨省备案操作流程</a:t>
            </a:r>
            <a:endParaRPr lang="zh-CN" altLang="en-US" sz="2400" b="1" dirty="0">
              <a:latin typeface="+mj-ea"/>
              <a:ea typeface="+mj-ea"/>
            </a:endParaRPr>
          </a:p>
        </p:txBody>
      </p:sp>
      <p:pic>
        <p:nvPicPr>
          <p:cNvPr id="4" name="图片 3"/>
          <p:cNvPicPr>
            <a:picLocks noChangeAspect="1"/>
          </p:cNvPicPr>
          <p:nvPr>
            <p:custDataLst>
              <p:tags r:id="rId1"/>
            </p:custDataLst>
          </p:nvPr>
        </p:nvPicPr>
        <p:blipFill>
          <a:blip r:embed="rId2"/>
          <a:stretch>
            <a:fillRect/>
          </a:stretch>
        </p:blipFill>
        <p:spPr>
          <a:xfrm>
            <a:off x="2213610" y="782003"/>
            <a:ext cx="1985963" cy="4150519"/>
          </a:xfrm>
          <a:prstGeom prst="rect">
            <a:avLst/>
          </a:prstGeom>
        </p:spPr>
      </p:pic>
      <p:pic>
        <p:nvPicPr>
          <p:cNvPr id="5" name="图片 4"/>
          <p:cNvPicPr>
            <a:picLocks noChangeAspect="1"/>
          </p:cNvPicPr>
          <p:nvPr/>
        </p:nvPicPr>
        <p:blipFill>
          <a:blip r:embed="rId3"/>
          <a:stretch>
            <a:fillRect/>
          </a:stretch>
        </p:blipFill>
        <p:spPr>
          <a:xfrm>
            <a:off x="5917406" y="782003"/>
            <a:ext cx="2007394" cy="4200525"/>
          </a:xfrm>
          <a:prstGeom prst="rect">
            <a:avLst/>
          </a:prstGeom>
        </p:spPr>
      </p:pic>
      <p:sp>
        <p:nvSpPr>
          <p:cNvPr id="6" name="右箭头 5"/>
          <p:cNvSpPr/>
          <p:nvPr/>
        </p:nvSpPr>
        <p:spPr>
          <a:xfrm>
            <a:off x="4760595" y="2591753"/>
            <a:ext cx="724376" cy="273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4436269" y="3142774"/>
            <a:ext cx="1227296" cy="506730"/>
          </a:xfrm>
          <a:prstGeom prst="rect">
            <a:avLst/>
          </a:prstGeom>
          <a:noFill/>
        </p:spPr>
        <p:txBody>
          <a:bodyPr wrap="square" rtlCol="0">
            <a:spAutoFit/>
          </a:bodyPr>
          <a:lstStyle/>
          <a:p>
            <a:r>
              <a:rPr lang="zh-CN" altLang="en-US" sz="1350">
                <a:solidFill>
                  <a:srgbClr val="FF0000"/>
                </a:solidFill>
              </a:rPr>
              <a:t>点击</a:t>
            </a:r>
            <a:r>
              <a:rPr lang="en-US" altLang="zh-CN" sz="1350">
                <a:solidFill>
                  <a:srgbClr val="FF0000"/>
                </a:solidFill>
              </a:rPr>
              <a:t>“</a:t>
            </a:r>
            <a:r>
              <a:rPr lang="zh-CN" altLang="en-US" sz="1350">
                <a:solidFill>
                  <a:srgbClr val="FF0000"/>
                </a:solidFill>
              </a:rPr>
              <a:t>就医备案</a:t>
            </a:r>
            <a:r>
              <a:rPr lang="en-US" altLang="zh-CN" sz="1350">
                <a:solidFill>
                  <a:srgbClr val="FF0000"/>
                </a:solidFill>
              </a:rPr>
              <a:t>”</a:t>
            </a:r>
            <a:endParaRPr lang="en-US" altLang="zh-CN" sz="1350">
              <a:solidFill>
                <a:srgbClr val="FF0000"/>
              </a:solidFill>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778193" y="1012984"/>
            <a:ext cx="2007394" cy="4150519"/>
          </a:xfrm>
          <a:prstGeom prst="rect">
            <a:avLst/>
          </a:prstGeom>
        </p:spPr>
      </p:pic>
      <p:sp>
        <p:nvSpPr>
          <p:cNvPr id="5" name="文本框 4"/>
          <p:cNvSpPr txBox="1"/>
          <p:nvPr/>
        </p:nvSpPr>
        <p:spPr>
          <a:xfrm>
            <a:off x="1041083" y="581978"/>
            <a:ext cx="1481138" cy="299085"/>
          </a:xfrm>
          <a:prstGeom prst="rect">
            <a:avLst/>
          </a:prstGeom>
          <a:noFill/>
        </p:spPr>
        <p:txBody>
          <a:bodyPr wrap="square" rtlCol="0">
            <a:spAutoFit/>
          </a:bodyPr>
          <a:lstStyle/>
          <a:p>
            <a:r>
              <a:rPr lang="zh-CN" altLang="en-US" sz="1350">
                <a:solidFill>
                  <a:srgbClr val="FF0000"/>
                </a:solidFill>
              </a:rPr>
              <a:t>选择家庭成员</a:t>
            </a:r>
            <a:endParaRPr lang="zh-CN" altLang="en-US" sz="1350">
              <a:solidFill>
                <a:srgbClr val="FF0000"/>
              </a:solidFill>
            </a:endParaRPr>
          </a:p>
        </p:txBody>
      </p:sp>
      <p:pic>
        <p:nvPicPr>
          <p:cNvPr id="6" name="图片 5"/>
          <p:cNvPicPr>
            <a:picLocks noChangeAspect="1"/>
          </p:cNvPicPr>
          <p:nvPr/>
        </p:nvPicPr>
        <p:blipFill>
          <a:blip r:embed="rId2"/>
          <a:stretch>
            <a:fillRect/>
          </a:stretch>
        </p:blipFill>
        <p:spPr>
          <a:xfrm>
            <a:off x="3734753" y="1012984"/>
            <a:ext cx="2078831" cy="4157663"/>
          </a:xfrm>
          <a:prstGeom prst="rect">
            <a:avLst/>
          </a:prstGeom>
        </p:spPr>
      </p:pic>
      <p:sp>
        <p:nvSpPr>
          <p:cNvPr id="7" name="右箭头 6"/>
          <p:cNvSpPr/>
          <p:nvPr/>
        </p:nvSpPr>
        <p:spPr>
          <a:xfrm>
            <a:off x="2941320" y="2476500"/>
            <a:ext cx="724376" cy="273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文本框 7"/>
          <p:cNvSpPr txBox="1"/>
          <p:nvPr/>
        </p:nvSpPr>
        <p:spPr>
          <a:xfrm>
            <a:off x="3861276" y="416878"/>
            <a:ext cx="1825943" cy="553085"/>
          </a:xfrm>
          <a:prstGeom prst="rect">
            <a:avLst/>
          </a:prstGeom>
          <a:noFill/>
        </p:spPr>
        <p:txBody>
          <a:bodyPr wrap="square" rtlCol="0">
            <a:spAutoFit/>
          </a:bodyPr>
          <a:lstStyle/>
          <a:p>
            <a:r>
              <a:rPr lang="zh-CN" altLang="en-US" sz="1500">
                <a:solidFill>
                  <a:srgbClr val="FF0000"/>
                </a:solidFill>
              </a:rPr>
              <a:t>按</a:t>
            </a:r>
            <a:r>
              <a:rPr lang="zh-CN" altLang="en-US" sz="1350">
                <a:solidFill>
                  <a:srgbClr val="FF0000"/>
                </a:solidFill>
              </a:rPr>
              <a:t>要求</a:t>
            </a:r>
            <a:r>
              <a:rPr lang="zh-CN" altLang="en-US" sz="1500">
                <a:solidFill>
                  <a:srgbClr val="FF0000"/>
                </a:solidFill>
              </a:rPr>
              <a:t>填写相关内容</a:t>
            </a:r>
            <a:endParaRPr lang="zh-CN" altLang="en-US" sz="1500">
              <a:solidFill>
                <a:srgbClr val="FF0000"/>
              </a:solidFill>
            </a:endParaRPr>
          </a:p>
        </p:txBody>
      </p:sp>
      <p:pic>
        <p:nvPicPr>
          <p:cNvPr id="10" name="图片 9"/>
          <p:cNvPicPr>
            <a:picLocks noChangeAspect="1"/>
          </p:cNvPicPr>
          <p:nvPr/>
        </p:nvPicPr>
        <p:blipFill>
          <a:blip r:embed="rId3"/>
          <a:stretch>
            <a:fillRect/>
          </a:stretch>
        </p:blipFill>
        <p:spPr>
          <a:xfrm>
            <a:off x="6676073" y="970121"/>
            <a:ext cx="2014538" cy="4200525"/>
          </a:xfrm>
          <a:prstGeom prst="rect">
            <a:avLst/>
          </a:prstGeom>
        </p:spPr>
      </p:pic>
      <p:sp>
        <p:nvSpPr>
          <p:cNvPr id="11" name="右箭头 10"/>
          <p:cNvSpPr/>
          <p:nvPr/>
        </p:nvSpPr>
        <p:spPr>
          <a:xfrm>
            <a:off x="5951696" y="2550319"/>
            <a:ext cx="724376" cy="273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901065" y="944404"/>
            <a:ext cx="2007394" cy="4229100"/>
          </a:xfrm>
          <a:prstGeom prst="rect">
            <a:avLst/>
          </a:prstGeom>
        </p:spPr>
      </p:pic>
      <p:sp>
        <p:nvSpPr>
          <p:cNvPr id="5" name="文本框 4"/>
          <p:cNvSpPr txBox="1"/>
          <p:nvPr/>
        </p:nvSpPr>
        <p:spPr>
          <a:xfrm>
            <a:off x="1041083" y="581978"/>
            <a:ext cx="1481138" cy="299085"/>
          </a:xfrm>
          <a:prstGeom prst="rect">
            <a:avLst/>
          </a:prstGeom>
          <a:noFill/>
        </p:spPr>
        <p:txBody>
          <a:bodyPr wrap="square" rtlCol="0">
            <a:spAutoFit/>
          </a:bodyPr>
          <a:lstStyle/>
          <a:p>
            <a:r>
              <a:rPr lang="zh-CN" altLang="en-US" sz="1350">
                <a:solidFill>
                  <a:srgbClr val="FF0000"/>
                </a:solidFill>
              </a:rPr>
              <a:t>完成备案</a:t>
            </a:r>
            <a:endParaRPr lang="zh-CN" altLang="en-US" sz="1350">
              <a:solidFill>
                <a:srgbClr val="FF0000"/>
              </a:solidFill>
            </a:endParaRPr>
          </a:p>
        </p:txBody>
      </p:sp>
      <p:pic>
        <p:nvPicPr>
          <p:cNvPr id="6" name="图片 5"/>
          <p:cNvPicPr>
            <a:picLocks noChangeAspect="1"/>
          </p:cNvPicPr>
          <p:nvPr/>
        </p:nvPicPr>
        <p:blipFill>
          <a:blip r:embed="rId2"/>
          <a:stretch>
            <a:fillRect/>
          </a:stretch>
        </p:blipFill>
        <p:spPr>
          <a:xfrm>
            <a:off x="4386263" y="944404"/>
            <a:ext cx="2021681" cy="4186238"/>
          </a:xfrm>
          <a:prstGeom prst="rect">
            <a:avLst/>
          </a:prstGeom>
        </p:spPr>
      </p:pic>
      <p:sp>
        <p:nvSpPr>
          <p:cNvPr id="7" name="右箭头 6"/>
          <p:cNvSpPr/>
          <p:nvPr/>
        </p:nvSpPr>
        <p:spPr>
          <a:xfrm>
            <a:off x="3343275" y="2179796"/>
            <a:ext cx="724376" cy="273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文本框 7"/>
          <p:cNvSpPr txBox="1"/>
          <p:nvPr/>
        </p:nvSpPr>
        <p:spPr>
          <a:xfrm>
            <a:off x="2965133" y="2719388"/>
            <a:ext cx="1481138" cy="506730"/>
          </a:xfrm>
          <a:prstGeom prst="rect">
            <a:avLst/>
          </a:prstGeom>
          <a:noFill/>
        </p:spPr>
        <p:txBody>
          <a:bodyPr wrap="square" rtlCol="0">
            <a:spAutoFit/>
          </a:bodyPr>
          <a:lstStyle/>
          <a:p>
            <a:r>
              <a:rPr lang="zh-CN" altLang="en-US" sz="1350">
                <a:solidFill>
                  <a:srgbClr val="FF0000"/>
                </a:solidFill>
              </a:rPr>
              <a:t>点击可查看并核对备案信息</a:t>
            </a:r>
            <a:endParaRPr lang="zh-CN" altLang="en-US" sz="1350">
              <a:solidFill>
                <a:srgbClr val="FF0000"/>
              </a:solidFill>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179671" y="1021556"/>
            <a:ext cx="2021681" cy="4221956"/>
          </a:xfrm>
          <a:prstGeom prst="rect">
            <a:avLst/>
          </a:prstGeom>
        </p:spPr>
      </p:pic>
      <p:pic>
        <p:nvPicPr>
          <p:cNvPr id="5" name="图片 4"/>
          <p:cNvPicPr>
            <a:picLocks noChangeAspect="1"/>
          </p:cNvPicPr>
          <p:nvPr/>
        </p:nvPicPr>
        <p:blipFill>
          <a:blip r:embed="rId2"/>
          <a:stretch>
            <a:fillRect/>
          </a:stretch>
        </p:blipFill>
        <p:spPr>
          <a:xfrm>
            <a:off x="5623084" y="944404"/>
            <a:ext cx="2007394" cy="4229100"/>
          </a:xfrm>
          <a:prstGeom prst="rect">
            <a:avLst/>
          </a:prstGeom>
        </p:spPr>
      </p:pic>
      <p:sp>
        <p:nvSpPr>
          <p:cNvPr id="6" name="文本框 5"/>
          <p:cNvSpPr txBox="1"/>
          <p:nvPr/>
        </p:nvSpPr>
        <p:spPr>
          <a:xfrm>
            <a:off x="3561874" y="2615565"/>
            <a:ext cx="2020729" cy="506730"/>
          </a:xfrm>
          <a:prstGeom prst="rect">
            <a:avLst/>
          </a:prstGeom>
          <a:noFill/>
        </p:spPr>
        <p:txBody>
          <a:bodyPr wrap="square" rtlCol="0">
            <a:spAutoFit/>
          </a:bodyPr>
          <a:lstStyle/>
          <a:p>
            <a:r>
              <a:rPr lang="zh-CN" altLang="en-US" sz="1350">
                <a:solidFill>
                  <a:srgbClr val="FF0000"/>
                </a:solidFill>
              </a:rPr>
              <a:t>点击</a:t>
            </a:r>
            <a:r>
              <a:rPr lang="en-US" altLang="zh-CN" sz="1350">
                <a:solidFill>
                  <a:srgbClr val="FF0000"/>
                </a:solidFill>
              </a:rPr>
              <a:t>“</a:t>
            </a:r>
            <a:r>
              <a:rPr lang="zh-CN" altLang="en-US" sz="1350">
                <a:solidFill>
                  <a:srgbClr val="FF0000"/>
                </a:solidFill>
              </a:rPr>
              <a:t>备案清单</a:t>
            </a:r>
            <a:r>
              <a:rPr lang="en-US" altLang="zh-CN" sz="1350">
                <a:solidFill>
                  <a:srgbClr val="FF0000"/>
                </a:solidFill>
              </a:rPr>
              <a:t>”</a:t>
            </a:r>
            <a:r>
              <a:rPr lang="zh-CN" altLang="en-US" sz="1350">
                <a:solidFill>
                  <a:srgbClr val="FF0000"/>
                </a:solidFill>
              </a:rPr>
              <a:t>可查看备案审核状态</a:t>
            </a:r>
            <a:endParaRPr lang="zh-CN" altLang="en-US" sz="1350">
              <a:solidFill>
                <a:srgbClr val="FF0000"/>
              </a:solidFill>
            </a:endParaRPr>
          </a:p>
        </p:txBody>
      </p:sp>
      <p:sp>
        <p:nvSpPr>
          <p:cNvPr id="7" name="右箭头 6"/>
          <p:cNvSpPr/>
          <p:nvPr/>
        </p:nvSpPr>
        <p:spPr>
          <a:xfrm>
            <a:off x="4041934" y="2179796"/>
            <a:ext cx="724376" cy="273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268397"/>
            <a:ext cx="8139178" cy="368303"/>
          </a:xfrm>
        </p:spPr>
        <p:txBody>
          <a:bodyPr>
            <a:noAutofit/>
          </a:bodyPr>
          <a:lstStyle/>
          <a:p>
            <a:r>
              <a:rPr sz="2400" dirty="0" smtClean="0">
                <a:latin typeface="+mn-ea"/>
                <a:ea typeface="+mn-ea"/>
                <a:cs typeface="+mn-ea"/>
              </a:rPr>
              <a:t>六、</a:t>
            </a:r>
            <a:r>
              <a:rPr sz="2400" dirty="0">
                <a:latin typeface="+mn-ea"/>
                <a:ea typeface="+mn-ea"/>
                <a:cs typeface="+mn-ea"/>
              </a:rPr>
              <a:t>姓名变更操作流程</a:t>
            </a:r>
            <a:endParaRPr sz="2400" dirty="0">
              <a:latin typeface="+mn-ea"/>
              <a:ea typeface="+mn-ea"/>
              <a:cs typeface="+mn-ea"/>
            </a:endParaRPr>
          </a:p>
        </p:txBody>
      </p:sp>
      <p:pic>
        <p:nvPicPr>
          <p:cNvPr id="4" name="图片 3"/>
          <p:cNvPicPr>
            <a:picLocks noChangeAspect="1"/>
          </p:cNvPicPr>
          <p:nvPr/>
        </p:nvPicPr>
        <p:blipFill>
          <a:blip r:embed="rId1"/>
          <a:stretch>
            <a:fillRect/>
          </a:stretch>
        </p:blipFill>
        <p:spPr>
          <a:xfrm>
            <a:off x="2226469" y="1055846"/>
            <a:ext cx="2000250" cy="4150519"/>
          </a:xfrm>
          <a:prstGeom prst="rect">
            <a:avLst/>
          </a:prstGeom>
        </p:spPr>
      </p:pic>
      <p:pic>
        <p:nvPicPr>
          <p:cNvPr id="5" name="图片 4"/>
          <p:cNvPicPr>
            <a:picLocks noChangeAspect="1"/>
          </p:cNvPicPr>
          <p:nvPr/>
        </p:nvPicPr>
        <p:blipFill>
          <a:blip r:embed="rId2"/>
          <a:stretch>
            <a:fillRect/>
          </a:stretch>
        </p:blipFill>
        <p:spPr>
          <a:xfrm>
            <a:off x="5387975" y="1070134"/>
            <a:ext cx="1993106" cy="4136231"/>
          </a:xfrm>
          <a:prstGeom prst="rect">
            <a:avLst/>
          </a:prstGeom>
        </p:spPr>
      </p:pic>
      <p:sp>
        <p:nvSpPr>
          <p:cNvPr id="9" name="右箭头 8"/>
          <p:cNvSpPr/>
          <p:nvPr/>
        </p:nvSpPr>
        <p:spPr>
          <a:xfrm>
            <a:off x="4346099" y="2435066"/>
            <a:ext cx="796290" cy="2652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框 2"/>
          <p:cNvSpPr txBox="1"/>
          <p:nvPr/>
        </p:nvSpPr>
        <p:spPr>
          <a:xfrm>
            <a:off x="424180" y="1056640"/>
            <a:ext cx="1699895" cy="829945"/>
          </a:xfrm>
          <a:prstGeom prst="rect">
            <a:avLst/>
          </a:prstGeom>
          <a:noFill/>
        </p:spPr>
        <p:txBody>
          <a:bodyPr wrap="square" rtlCol="0">
            <a:spAutoFit/>
          </a:bodyPr>
          <a:lstStyle/>
          <a:p>
            <a:r>
              <a:rPr lang="en-US" altLang="zh-CN" sz="1600"/>
              <a:t>1</a:t>
            </a:r>
            <a:r>
              <a:rPr lang="zh-CN" altLang="en-US" sz="1600"/>
              <a:t>、点击</a:t>
            </a:r>
            <a:r>
              <a:rPr lang="en-US" altLang="zh-CN" sz="1600"/>
              <a:t>“</a:t>
            </a:r>
            <a:r>
              <a:rPr lang="zh-CN" altLang="en-US" sz="1600"/>
              <a:t>微服务</a:t>
            </a:r>
            <a:r>
              <a:rPr lang="en-US" altLang="zh-CN" sz="1600"/>
              <a:t>——</a:t>
            </a:r>
            <a:r>
              <a:rPr lang="zh-CN" altLang="en-US" sz="1600"/>
              <a:t>姓名变更</a:t>
            </a:r>
            <a:r>
              <a:rPr lang="en-US" altLang="zh-CN" sz="1600"/>
              <a:t>”</a:t>
            </a:r>
            <a:r>
              <a:rPr lang="zh-CN" altLang="en-US" sz="1600"/>
              <a:t>菜单</a:t>
            </a:r>
            <a:endParaRPr lang="zh-CN" altLang="en-US" sz="1600"/>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401604" y="1022033"/>
            <a:ext cx="2000250" cy="4100513"/>
          </a:xfrm>
          <a:prstGeom prst="rect">
            <a:avLst/>
          </a:prstGeom>
        </p:spPr>
      </p:pic>
      <p:pic>
        <p:nvPicPr>
          <p:cNvPr id="5" name="图片 4"/>
          <p:cNvPicPr>
            <a:picLocks noChangeAspect="1"/>
          </p:cNvPicPr>
          <p:nvPr/>
        </p:nvPicPr>
        <p:blipFill>
          <a:blip r:embed="rId2"/>
          <a:stretch>
            <a:fillRect/>
          </a:stretch>
        </p:blipFill>
        <p:spPr>
          <a:xfrm>
            <a:off x="4922996" y="662464"/>
            <a:ext cx="1985963" cy="4114800"/>
          </a:xfrm>
          <a:prstGeom prst="rect">
            <a:avLst/>
          </a:prstGeom>
        </p:spPr>
      </p:pic>
      <p:sp>
        <p:nvSpPr>
          <p:cNvPr id="7" name="右箭头 6"/>
          <p:cNvSpPr/>
          <p:nvPr/>
        </p:nvSpPr>
        <p:spPr>
          <a:xfrm>
            <a:off x="3780949" y="1840706"/>
            <a:ext cx="772001" cy="3086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文本框 7"/>
          <p:cNvSpPr txBox="1"/>
          <p:nvPr/>
        </p:nvSpPr>
        <p:spPr>
          <a:xfrm>
            <a:off x="669925" y="389255"/>
            <a:ext cx="3693795" cy="368300"/>
          </a:xfrm>
          <a:prstGeom prst="rect">
            <a:avLst/>
          </a:prstGeom>
          <a:noFill/>
        </p:spPr>
        <p:txBody>
          <a:bodyPr wrap="square" rtlCol="0">
            <a:spAutoFit/>
          </a:bodyPr>
          <a:lstStyle/>
          <a:p>
            <a:r>
              <a:rPr lang="en-US" altLang="zh-CN" sz="1800">
                <a:latin typeface="宋体" panose="02010600030101010101" pitchFamily="2" charset="-122"/>
                <a:cs typeface="宋体" panose="02010600030101010101" pitchFamily="2" charset="-122"/>
              </a:rPr>
              <a:t>2</a:t>
            </a:r>
            <a:r>
              <a:rPr lang="zh-CN" altLang="en-US" sz="1800">
                <a:latin typeface="宋体" panose="02010600030101010101" pitchFamily="2" charset="-122"/>
                <a:cs typeface="宋体" panose="02010600030101010101" pitchFamily="2" charset="-122"/>
              </a:rPr>
              <a:t>、选择要变更姓名的家庭成员</a:t>
            </a:r>
            <a:endParaRPr lang="zh-CN" altLang="en-US" sz="1800">
              <a:latin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1500" b="0"/>
              <a:t>3</a:t>
            </a:r>
            <a:r>
              <a:rPr sz="1500" b="0"/>
              <a:t>、姓名变更</a:t>
            </a:r>
            <a:r>
              <a:rPr lang="zh-CN" altLang="en-US" sz="1500" b="0"/>
              <a:t>成功</a:t>
            </a:r>
            <a:endParaRPr lang="zh-CN" altLang="en-US" sz="1500" b="0"/>
          </a:p>
        </p:txBody>
      </p:sp>
      <p:pic>
        <p:nvPicPr>
          <p:cNvPr id="8" name="图片 7" descr="微信图片_20200210161912"/>
          <p:cNvPicPr>
            <a:picLocks noChangeAspect="1"/>
          </p:cNvPicPr>
          <p:nvPr/>
        </p:nvPicPr>
        <p:blipFill>
          <a:blip r:embed="rId1"/>
          <a:stretch>
            <a:fillRect/>
          </a:stretch>
        </p:blipFill>
        <p:spPr>
          <a:xfrm>
            <a:off x="1648778" y="1088708"/>
            <a:ext cx="2014538" cy="4129088"/>
          </a:xfrm>
          <a:prstGeom prst="rect">
            <a:avLst/>
          </a:prstGeom>
        </p:spPr>
      </p:pic>
      <p:pic>
        <p:nvPicPr>
          <p:cNvPr id="10" name="图片 9" descr="微信图片_20200210162003"/>
          <p:cNvPicPr>
            <a:picLocks noChangeAspect="1"/>
          </p:cNvPicPr>
          <p:nvPr/>
        </p:nvPicPr>
        <p:blipFill>
          <a:blip r:embed="rId2"/>
          <a:stretch>
            <a:fillRect/>
          </a:stretch>
        </p:blipFill>
        <p:spPr>
          <a:xfrm>
            <a:off x="4962525" y="1010126"/>
            <a:ext cx="2253139" cy="4207669"/>
          </a:xfrm>
          <a:prstGeom prst="rect">
            <a:avLst/>
          </a:prstGeom>
        </p:spPr>
      </p:pic>
      <p:sp>
        <p:nvSpPr>
          <p:cNvPr id="13" name="右箭头 12"/>
          <p:cNvSpPr/>
          <p:nvPr/>
        </p:nvSpPr>
        <p:spPr>
          <a:xfrm>
            <a:off x="3903821" y="2476024"/>
            <a:ext cx="804386" cy="1909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框 13"/>
          <p:cNvSpPr txBox="1"/>
          <p:nvPr/>
        </p:nvSpPr>
        <p:spPr>
          <a:xfrm>
            <a:off x="293370" y="3078480"/>
            <a:ext cx="1355408" cy="645160"/>
          </a:xfrm>
          <a:prstGeom prst="rect">
            <a:avLst/>
          </a:prstGeom>
          <a:noFill/>
        </p:spPr>
        <p:txBody>
          <a:bodyPr wrap="square" rtlCol="0">
            <a:spAutoFit/>
          </a:bodyPr>
          <a:lstStyle/>
          <a:p>
            <a:r>
              <a:rPr lang="zh-CN" altLang="en-US" sz="1200">
                <a:solidFill>
                  <a:srgbClr val="FF0000"/>
                </a:solidFill>
                <a:latin typeface="宋体" panose="02010600030101010101" pitchFamily="2" charset="-122"/>
                <a:ea typeface="宋体" panose="02010600030101010101" pitchFamily="2" charset="-122"/>
              </a:rPr>
              <a:t>按要求上传身份证正反面及本人手持身份证图片</a:t>
            </a:r>
            <a:endParaRPr lang="zh-CN" altLang="en-US" sz="1200">
              <a:solidFill>
                <a:srgbClr val="FF0000"/>
              </a:solidFill>
              <a:latin typeface="宋体" panose="02010600030101010101" pitchFamily="2" charset="-122"/>
              <a:ea typeface="宋体" panose="02010600030101010101" pitchFamily="2" charset="-122"/>
            </a:endParaRPr>
          </a:p>
        </p:txBody>
      </p:sp>
      <p:sp>
        <p:nvSpPr>
          <p:cNvPr id="15" name="文本框 14"/>
          <p:cNvSpPr txBox="1"/>
          <p:nvPr/>
        </p:nvSpPr>
        <p:spPr>
          <a:xfrm>
            <a:off x="7851934" y="3735229"/>
            <a:ext cx="1005364" cy="645160"/>
          </a:xfrm>
          <a:prstGeom prst="rect">
            <a:avLst/>
          </a:prstGeom>
          <a:noFill/>
        </p:spPr>
        <p:txBody>
          <a:bodyPr wrap="square" rtlCol="0">
            <a:spAutoFit/>
          </a:bodyPr>
          <a:lstStyle/>
          <a:p>
            <a:r>
              <a:rPr lang="zh-CN" altLang="en-US" sz="1200">
                <a:solidFill>
                  <a:srgbClr val="FF0000"/>
                </a:solidFill>
                <a:latin typeface="宋体" panose="02010600030101010101" pitchFamily="2" charset="-122"/>
                <a:ea typeface="宋体" panose="02010600030101010101" pitchFamily="2" charset="-122"/>
              </a:rPr>
              <a:t>上传成功后等待医保中心审核</a:t>
            </a:r>
            <a:endParaRPr lang="zh-CN" altLang="en-US" sz="1200">
              <a:solidFill>
                <a:srgbClr val="FF0000"/>
              </a:solidFill>
              <a:latin typeface="宋体" panose="02010600030101010101" pitchFamily="2" charset="-122"/>
              <a:ea typeface="宋体" panose="02010600030101010101" pitchFamily="2" charset="-122"/>
            </a:endParaRPr>
          </a:p>
        </p:txBody>
      </p:sp>
      <p:cxnSp>
        <p:nvCxnSpPr>
          <p:cNvPr id="17" name="直接箭头连接符 16"/>
          <p:cNvCxnSpPr/>
          <p:nvPr/>
        </p:nvCxnSpPr>
        <p:spPr>
          <a:xfrm flipH="1" flipV="1">
            <a:off x="6577013" y="3078480"/>
            <a:ext cx="1629728" cy="4867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V="1">
            <a:off x="979170" y="2596515"/>
            <a:ext cx="811530" cy="4819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12285" y="1202055"/>
            <a:ext cx="4760595"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产品介绍</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豫保通是面向河南城乡医保参保农民提供就医咨询及个人健康管理的服务公众平台，通过扫描左侧二维码或搜索</a:t>
            </a:r>
            <a:r>
              <a:rPr kumimoji="0" lang="en-US" altLang="zh-CN"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豫保通</a:t>
            </a:r>
            <a:r>
              <a:rPr kumimoji="0" lang="en-US" altLang="zh-CN"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关注微信公众号进行注册使用。注册后</a:t>
            </a: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可即时关注您的家庭医保账户消费情况；办理转诊备案，姓名变更等业务，还可了解医保相关政策，为您和家人的健康保驾护航。</a:t>
            </a:r>
            <a:endParaRPr kumimoji="0" lang="zh-CN" altLang="en-US"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315" name="标题 14"/>
          <p:cNvSpPr/>
          <p:nvPr/>
        </p:nvSpPr>
        <p:spPr>
          <a:xfrm>
            <a:off x="252413" y="188913"/>
            <a:ext cx="4835525" cy="436562"/>
          </a:xfrm>
          <a:prstGeom prst="rect">
            <a:avLst/>
          </a:prstGeom>
          <a:noFill/>
          <a:ln w="9525">
            <a:noFill/>
          </a:ln>
        </p:spPr>
        <p:txBody>
          <a:bodyPr lIns="71323" tIns="35662" rIns="71323" bIns="35662"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200" b="1" dirty="0">
                <a:solidFill>
                  <a:schemeClr val="tx1"/>
                </a:solidFill>
                <a:latin typeface="微软雅黑" panose="020B0503020204020204" pitchFamily="34" charset="-122"/>
                <a:ea typeface="微软雅黑" panose="020B0503020204020204" pitchFamily="34" charset="-122"/>
                <a:sym typeface="Calibri Light" panose="020F0302020204030204" pitchFamily="34" charset="0"/>
              </a:rPr>
              <a:t>一、豫保通介绍</a:t>
            </a:r>
            <a:endParaRPr lang="zh-CN" altLang="en-US" sz="2200" b="1" dirty="0">
              <a:solidFill>
                <a:schemeClr val="tx1"/>
              </a:solidFill>
              <a:latin typeface="微软雅黑" panose="020B0503020204020204" pitchFamily="34" charset="-122"/>
              <a:ea typeface="微软雅黑" panose="020B0503020204020204" pitchFamily="34" charset="-122"/>
              <a:sym typeface="Calibri Light" panose="020F0302020204030204" pitchFamily="34" charset="0"/>
            </a:endParaRPr>
          </a:p>
        </p:txBody>
      </p:sp>
      <p:pic>
        <p:nvPicPr>
          <p:cNvPr id="4" name="图片 3"/>
          <p:cNvPicPr>
            <a:picLocks noChangeAspect="1"/>
          </p:cNvPicPr>
          <p:nvPr>
            <p:custDataLst>
              <p:tags r:id="rId1"/>
            </p:custDataLst>
          </p:nvPr>
        </p:nvPicPr>
        <p:blipFill>
          <a:blip r:embed="rId2"/>
          <a:stretch>
            <a:fillRect/>
          </a:stretch>
        </p:blipFill>
        <p:spPr>
          <a:xfrm>
            <a:off x="215265" y="1012190"/>
            <a:ext cx="3876675" cy="3895725"/>
          </a:xfrm>
          <a:prstGeom prst="rect">
            <a:avLst/>
          </a:prstGeom>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2412" y="332532"/>
            <a:ext cx="8139178" cy="368303"/>
          </a:xfrm>
        </p:spPr>
        <p:txBody>
          <a:bodyPr>
            <a:noAutofit/>
          </a:bodyPr>
          <a:p>
            <a:r>
              <a:rPr lang="zh-CN" altLang="en-US" sz="2000"/>
              <a:t>七、医保经办人员审核操作流程</a:t>
            </a:r>
            <a:endParaRPr lang="zh-CN" altLang="en-US" sz="2000"/>
          </a:p>
        </p:txBody>
      </p:sp>
      <p:sp>
        <p:nvSpPr>
          <p:cNvPr id="4" name="文本框 3"/>
          <p:cNvSpPr txBox="1"/>
          <p:nvPr/>
        </p:nvSpPr>
        <p:spPr>
          <a:xfrm>
            <a:off x="612775" y="806450"/>
            <a:ext cx="2807335" cy="368300"/>
          </a:xfrm>
          <a:prstGeom prst="rect">
            <a:avLst/>
          </a:prstGeom>
          <a:noFill/>
        </p:spPr>
        <p:txBody>
          <a:bodyPr wrap="square" rtlCol="0">
            <a:spAutoFit/>
          </a:bodyPr>
          <a:p>
            <a:r>
              <a:rPr lang="en-US" altLang="zh-CN"/>
              <a:t>(</a:t>
            </a:r>
            <a:r>
              <a:rPr lang="zh-CN" altLang="zh-CN"/>
              <a:t>一）</a:t>
            </a:r>
            <a:r>
              <a:rPr lang="zh-CN" altLang="en-US"/>
              <a:t>省内转诊审核操作</a:t>
            </a:r>
            <a:endParaRPr lang="zh-CN" altLang="en-US"/>
          </a:p>
        </p:txBody>
      </p:sp>
      <p:pic>
        <p:nvPicPr>
          <p:cNvPr id="6" name="图片 5"/>
          <p:cNvPicPr>
            <a:picLocks noChangeAspect="1"/>
          </p:cNvPicPr>
          <p:nvPr/>
        </p:nvPicPr>
        <p:blipFill>
          <a:blip r:embed="rId1"/>
          <a:stretch>
            <a:fillRect/>
          </a:stretch>
        </p:blipFill>
        <p:spPr>
          <a:xfrm>
            <a:off x="425450" y="1798320"/>
            <a:ext cx="8439785" cy="3569970"/>
          </a:xfrm>
          <a:prstGeom prst="rect">
            <a:avLst/>
          </a:prstGeom>
        </p:spPr>
      </p:pic>
      <p:sp>
        <p:nvSpPr>
          <p:cNvPr id="7" name="文本框 6"/>
          <p:cNvSpPr txBox="1"/>
          <p:nvPr/>
        </p:nvSpPr>
        <p:spPr>
          <a:xfrm>
            <a:off x="707390" y="1220470"/>
            <a:ext cx="5403215" cy="368300"/>
          </a:xfrm>
          <a:prstGeom prst="rect">
            <a:avLst/>
          </a:prstGeom>
          <a:noFill/>
        </p:spPr>
        <p:txBody>
          <a:bodyPr wrap="square" rtlCol="0">
            <a:spAutoFit/>
          </a:bodyPr>
          <a:p>
            <a:r>
              <a:rPr lang="en-US" altLang="zh-CN"/>
              <a:t>1</a:t>
            </a:r>
            <a:r>
              <a:rPr lang="zh-CN" altLang="en-US"/>
              <a:t>、登录河南省城乡居民异地就医平台监控子系统</a:t>
            </a:r>
            <a:endParaRPr lang="zh-CN" altLang="en-US"/>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506730" y="1257300"/>
            <a:ext cx="8131175" cy="3625215"/>
          </a:xfrm>
          <a:prstGeom prst="rect">
            <a:avLst/>
          </a:prstGeom>
        </p:spPr>
      </p:pic>
      <p:sp>
        <p:nvSpPr>
          <p:cNvPr id="5" name="文本框 4"/>
          <p:cNvSpPr txBox="1"/>
          <p:nvPr/>
        </p:nvSpPr>
        <p:spPr>
          <a:xfrm>
            <a:off x="725805" y="658495"/>
            <a:ext cx="7560945" cy="368300"/>
          </a:xfrm>
          <a:prstGeom prst="rect">
            <a:avLst/>
          </a:prstGeom>
          <a:noFill/>
        </p:spPr>
        <p:txBody>
          <a:bodyPr wrap="square" rtlCol="0">
            <a:spAutoFit/>
          </a:bodyPr>
          <a:p>
            <a:r>
              <a:rPr lang="en-US" altLang="zh-CN"/>
              <a:t>2</a:t>
            </a:r>
            <a:r>
              <a:rPr lang="zh-CN" altLang="en-US"/>
              <a:t>、点击【异地就医】</a:t>
            </a:r>
            <a:r>
              <a:rPr lang="en-US" altLang="zh-CN"/>
              <a:t>——</a:t>
            </a:r>
            <a:r>
              <a:rPr lang="zh-CN" altLang="en-US"/>
              <a:t>【异地就医备案登记审核（公网）】菜单</a:t>
            </a:r>
            <a:endParaRPr lang="zh-CN" altLang="en-US"/>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01320" y="1169670"/>
            <a:ext cx="8340725" cy="3718560"/>
          </a:xfrm>
          <a:prstGeom prst="rect">
            <a:avLst/>
          </a:prstGeom>
        </p:spPr>
      </p:pic>
      <p:sp>
        <p:nvSpPr>
          <p:cNvPr id="5" name="文本框 4"/>
          <p:cNvSpPr txBox="1"/>
          <p:nvPr/>
        </p:nvSpPr>
        <p:spPr>
          <a:xfrm>
            <a:off x="462915" y="536575"/>
            <a:ext cx="6481445" cy="368300"/>
          </a:xfrm>
          <a:prstGeom prst="rect">
            <a:avLst/>
          </a:prstGeom>
          <a:noFill/>
        </p:spPr>
        <p:txBody>
          <a:bodyPr wrap="square" rtlCol="0">
            <a:spAutoFit/>
          </a:bodyPr>
          <a:p>
            <a:r>
              <a:rPr lang="en-US" altLang="zh-CN"/>
              <a:t>3</a:t>
            </a:r>
            <a:r>
              <a:rPr lang="zh-CN" altLang="en-US"/>
              <a:t>、选中要审核的数据，点击右上方【审核】按钮</a:t>
            </a:r>
            <a:endParaRPr lang="zh-CN" altLang="en-US"/>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90550" y="450850"/>
            <a:ext cx="4485005" cy="368300"/>
          </a:xfrm>
          <a:prstGeom prst="rect">
            <a:avLst/>
          </a:prstGeom>
          <a:noFill/>
        </p:spPr>
        <p:txBody>
          <a:bodyPr wrap="square" rtlCol="0">
            <a:spAutoFit/>
          </a:bodyPr>
          <a:p>
            <a:r>
              <a:rPr lang="zh-CN" altLang="en-US"/>
              <a:t>（二）跨省备案审核操作流程</a:t>
            </a:r>
            <a:endParaRPr lang="en-US" altLang="zh-CN"/>
          </a:p>
        </p:txBody>
      </p:sp>
      <p:pic>
        <p:nvPicPr>
          <p:cNvPr id="6" name="图片 5"/>
          <p:cNvPicPr>
            <a:picLocks noChangeAspect="1"/>
          </p:cNvPicPr>
          <p:nvPr/>
        </p:nvPicPr>
        <p:blipFill>
          <a:blip r:embed="rId1"/>
          <a:stretch>
            <a:fillRect/>
          </a:stretch>
        </p:blipFill>
        <p:spPr>
          <a:xfrm>
            <a:off x="449580" y="1651635"/>
            <a:ext cx="8439785" cy="3569970"/>
          </a:xfrm>
          <a:prstGeom prst="rect">
            <a:avLst/>
          </a:prstGeom>
        </p:spPr>
      </p:pic>
      <p:sp>
        <p:nvSpPr>
          <p:cNvPr id="7" name="文本框 6"/>
          <p:cNvSpPr txBox="1"/>
          <p:nvPr/>
        </p:nvSpPr>
        <p:spPr>
          <a:xfrm>
            <a:off x="781050" y="1049020"/>
            <a:ext cx="5403215" cy="368300"/>
          </a:xfrm>
          <a:prstGeom prst="rect">
            <a:avLst/>
          </a:prstGeom>
          <a:noFill/>
        </p:spPr>
        <p:txBody>
          <a:bodyPr wrap="square" rtlCol="0">
            <a:spAutoFit/>
          </a:bodyPr>
          <a:p>
            <a:r>
              <a:rPr lang="en-US" altLang="zh-CN"/>
              <a:t>1</a:t>
            </a:r>
            <a:r>
              <a:rPr lang="zh-CN" altLang="en-US"/>
              <a:t>、登录河南省城乡居民异地就医平台监控子系统</a:t>
            </a:r>
            <a:endParaRPr lang="zh-CN" altLang="en-US"/>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506730" y="1257300"/>
            <a:ext cx="8131175" cy="3625215"/>
          </a:xfrm>
          <a:prstGeom prst="rect">
            <a:avLst/>
          </a:prstGeom>
        </p:spPr>
      </p:pic>
      <p:sp>
        <p:nvSpPr>
          <p:cNvPr id="5" name="文本框 4"/>
          <p:cNvSpPr txBox="1"/>
          <p:nvPr/>
        </p:nvSpPr>
        <p:spPr>
          <a:xfrm>
            <a:off x="725805" y="658495"/>
            <a:ext cx="7560945" cy="368300"/>
          </a:xfrm>
          <a:prstGeom prst="rect">
            <a:avLst/>
          </a:prstGeom>
          <a:noFill/>
        </p:spPr>
        <p:txBody>
          <a:bodyPr wrap="square" rtlCol="0">
            <a:spAutoFit/>
          </a:bodyPr>
          <a:p>
            <a:r>
              <a:rPr lang="en-US" altLang="zh-CN"/>
              <a:t>2</a:t>
            </a:r>
            <a:r>
              <a:rPr lang="zh-CN" altLang="en-US"/>
              <a:t>、点击【异地就医】</a:t>
            </a:r>
            <a:r>
              <a:rPr lang="en-US" altLang="zh-CN"/>
              <a:t>——</a:t>
            </a:r>
            <a:r>
              <a:rPr lang="zh-CN" altLang="en-US"/>
              <a:t>【异地就医备案登记审核（公网）】菜单</a:t>
            </a:r>
            <a:endParaRPr lang="zh-CN" altLang="en-US"/>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768985" y="1161415"/>
            <a:ext cx="7852410" cy="3502025"/>
          </a:xfrm>
          <a:prstGeom prst="rect">
            <a:avLst/>
          </a:prstGeom>
        </p:spPr>
      </p:pic>
      <p:sp>
        <p:nvSpPr>
          <p:cNvPr id="5" name="文本框 4"/>
          <p:cNvSpPr txBox="1"/>
          <p:nvPr/>
        </p:nvSpPr>
        <p:spPr>
          <a:xfrm>
            <a:off x="926465" y="573405"/>
            <a:ext cx="5110480" cy="368300"/>
          </a:xfrm>
          <a:prstGeom prst="rect">
            <a:avLst/>
          </a:prstGeom>
          <a:noFill/>
        </p:spPr>
        <p:txBody>
          <a:bodyPr wrap="none" rtlCol="0" anchor="t">
            <a:spAutoFit/>
          </a:bodyPr>
          <a:p>
            <a:r>
              <a:rPr lang="en-US" altLang="zh-CN">
                <a:sym typeface="+mn-ea"/>
              </a:rPr>
              <a:t>3</a:t>
            </a:r>
            <a:r>
              <a:rPr lang="zh-CN" altLang="en-US">
                <a:sym typeface="+mn-ea"/>
              </a:rPr>
              <a:t>、选中要审核的数据，点击右上方【审核】按钮</a:t>
            </a:r>
            <a:endParaRPr lang="zh-CN" altLang="en-US"/>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2285" y="233045"/>
            <a:ext cx="8139430" cy="626110"/>
          </a:xfrm>
        </p:spPr>
        <p:txBody>
          <a:bodyPr>
            <a:normAutofit/>
          </a:bodyPr>
          <a:p>
            <a:r>
              <a:rPr b="0"/>
              <a:t>（三）姓名变更审核操作流程</a:t>
            </a:r>
            <a:br>
              <a:rPr lang="en-US" altLang="zh-CN" b="0"/>
            </a:br>
            <a:r>
              <a:rPr lang="en-US" altLang="zh-CN" sz="1500" b="0"/>
              <a:t>1</a:t>
            </a:r>
            <a:r>
              <a:rPr sz="1500" b="0"/>
              <a:t>、</a:t>
            </a:r>
            <a:r>
              <a:rPr lang="zh-CN" altLang="en-US" sz="1500" b="0"/>
              <a:t>输入账号密码登录</a:t>
            </a:r>
            <a:endParaRPr lang="zh-CN" altLang="en-US" sz="1500" b="0"/>
          </a:p>
        </p:txBody>
      </p:sp>
      <p:pic>
        <p:nvPicPr>
          <p:cNvPr id="5" name="图片 4"/>
          <p:cNvPicPr>
            <a:picLocks noChangeAspect="1"/>
          </p:cNvPicPr>
          <p:nvPr>
            <p:custDataLst>
              <p:tags r:id="rId1"/>
            </p:custDataLst>
          </p:nvPr>
        </p:nvPicPr>
        <p:blipFill>
          <a:blip r:embed="rId2"/>
          <a:stretch>
            <a:fillRect/>
          </a:stretch>
        </p:blipFill>
        <p:spPr>
          <a:xfrm>
            <a:off x="948214" y="1018223"/>
            <a:ext cx="2000250" cy="3986213"/>
          </a:xfrm>
          <a:prstGeom prst="rect">
            <a:avLst/>
          </a:prstGeom>
        </p:spPr>
      </p:pic>
      <p:pic>
        <p:nvPicPr>
          <p:cNvPr id="4" name="图片 3"/>
          <p:cNvPicPr>
            <a:picLocks noChangeAspect="1"/>
          </p:cNvPicPr>
          <p:nvPr/>
        </p:nvPicPr>
        <p:blipFill>
          <a:blip r:embed="rId3"/>
          <a:stretch>
            <a:fillRect/>
          </a:stretch>
        </p:blipFill>
        <p:spPr>
          <a:xfrm>
            <a:off x="4281488" y="949643"/>
            <a:ext cx="1993106" cy="3907631"/>
          </a:xfrm>
          <a:prstGeom prst="rect">
            <a:avLst/>
          </a:prstGeom>
        </p:spPr>
      </p:pic>
      <p:sp>
        <p:nvSpPr>
          <p:cNvPr id="13" name="右箭头 12"/>
          <p:cNvSpPr/>
          <p:nvPr/>
        </p:nvSpPr>
        <p:spPr>
          <a:xfrm>
            <a:off x="3279934" y="2421255"/>
            <a:ext cx="804386" cy="1909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1500" b="0"/>
              <a:t>2</a:t>
            </a:r>
            <a:r>
              <a:rPr sz="1500" b="0"/>
              <a:t>、</a:t>
            </a:r>
            <a:r>
              <a:rPr lang="zh-CN" altLang="en-US" sz="1500" b="0"/>
              <a:t>审批</a:t>
            </a:r>
            <a:endParaRPr lang="zh-CN" altLang="en-US" sz="1500" b="0"/>
          </a:p>
        </p:txBody>
      </p:sp>
      <p:pic>
        <p:nvPicPr>
          <p:cNvPr id="4" name="图片 3"/>
          <p:cNvPicPr>
            <a:picLocks noChangeAspect="1"/>
          </p:cNvPicPr>
          <p:nvPr/>
        </p:nvPicPr>
        <p:blipFill>
          <a:blip r:embed="rId1"/>
          <a:stretch>
            <a:fillRect/>
          </a:stretch>
        </p:blipFill>
        <p:spPr>
          <a:xfrm>
            <a:off x="6182678" y="618173"/>
            <a:ext cx="1993106" cy="4136231"/>
          </a:xfrm>
          <a:prstGeom prst="rect">
            <a:avLst/>
          </a:prstGeom>
        </p:spPr>
      </p:pic>
      <p:sp>
        <p:nvSpPr>
          <p:cNvPr id="6" name="文本框 5"/>
          <p:cNvSpPr txBox="1"/>
          <p:nvPr/>
        </p:nvSpPr>
        <p:spPr>
          <a:xfrm>
            <a:off x="4027329" y="3297555"/>
            <a:ext cx="1989296" cy="460375"/>
          </a:xfrm>
          <a:prstGeom prst="rect">
            <a:avLst/>
          </a:prstGeom>
          <a:noFill/>
        </p:spPr>
        <p:txBody>
          <a:bodyPr wrap="square" rtlCol="0">
            <a:spAutoFit/>
          </a:bodyPr>
          <a:p>
            <a:r>
              <a:rPr lang="zh-CN" altLang="en-US" sz="1200">
                <a:solidFill>
                  <a:srgbClr val="FF0000"/>
                </a:solidFill>
              </a:rPr>
              <a:t>若审批不通过，则要注明驳回原因</a:t>
            </a:r>
            <a:endParaRPr lang="zh-CN" altLang="en-US" sz="1200">
              <a:solidFill>
                <a:srgbClr val="FF0000"/>
              </a:solidFill>
            </a:endParaRPr>
          </a:p>
        </p:txBody>
      </p:sp>
      <p:cxnSp>
        <p:nvCxnSpPr>
          <p:cNvPr id="7" name="直接箭头连接符 6"/>
          <p:cNvCxnSpPr/>
          <p:nvPr/>
        </p:nvCxnSpPr>
        <p:spPr>
          <a:xfrm>
            <a:off x="5292090" y="3721735"/>
            <a:ext cx="890905" cy="4648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stretch>
            <a:fillRect/>
          </a:stretch>
        </p:blipFill>
        <p:spPr>
          <a:xfrm>
            <a:off x="980758" y="949643"/>
            <a:ext cx="1993106" cy="3907631"/>
          </a:xfrm>
          <a:prstGeom prst="rect">
            <a:avLst/>
          </a:prstGeom>
        </p:spPr>
      </p:pic>
      <p:sp>
        <p:nvSpPr>
          <p:cNvPr id="5" name="文本框 4"/>
          <p:cNvSpPr txBox="1"/>
          <p:nvPr/>
        </p:nvSpPr>
        <p:spPr>
          <a:xfrm>
            <a:off x="3360579" y="4293394"/>
            <a:ext cx="2342674" cy="460375"/>
          </a:xfrm>
          <a:prstGeom prst="rect">
            <a:avLst/>
          </a:prstGeom>
          <a:noFill/>
        </p:spPr>
        <p:txBody>
          <a:bodyPr wrap="square" rtlCol="0">
            <a:spAutoFit/>
          </a:bodyPr>
          <a:p>
            <a:r>
              <a:rPr lang="zh-CN" altLang="en-US" sz="1200">
                <a:solidFill>
                  <a:srgbClr val="FF0000"/>
                </a:solidFill>
              </a:rPr>
              <a:t>可直接点击</a:t>
            </a:r>
            <a:r>
              <a:rPr lang="en-US" altLang="zh-CN" sz="1200">
                <a:solidFill>
                  <a:srgbClr val="FF0000"/>
                </a:solidFill>
              </a:rPr>
              <a:t>“</a:t>
            </a:r>
            <a:r>
              <a:rPr lang="zh-CN" altLang="en-US" sz="1200">
                <a:solidFill>
                  <a:srgbClr val="FF0000"/>
                </a:solidFill>
              </a:rPr>
              <a:t>去审批</a:t>
            </a:r>
            <a:r>
              <a:rPr lang="en-US" altLang="zh-CN" sz="1200">
                <a:solidFill>
                  <a:srgbClr val="FF0000"/>
                </a:solidFill>
              </a:rPr>
              <a:t>”</a:t>
            </a:r>
            <a:r>
              <a:rPr lang="zh-CN" altLang="en-US" sz="1200">
                <a:solidFill>
                  <a:srgbClr val="FF0000"/>
                </a:solidFill>
              </a:rPr>
              <a:t>按钮对申请用户进行姓名变更审批</a:t>
            </a:r>
            <a:endParaRPr lang="zh-CN" altLang="en-US" sz="1200">
              <a:solidFill>
                <a:srgbClr val="FF0000"/>
              </a:solidFill>
            </a:endParaRPr>
          </a:p>
        </p:txBody>
      </p:sp>
      <p:cxnSp>
        <p:nvCxnSpPr>
          <p:cNvPr id="9" name="直接箭头连接符 8"/>
          <p:cNvCxnSpPr/>
          <p:nvPr/>
        </p:nvCxnSpPr>
        <p:spPr>
          <a:xfrm flipH="1" flipV="1">
            <a:off x="2772410" y="3758089"/>
            <a:ext cx="813435" cy="43957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461068" y="1652111"/>
            <a:ext cx="1791653" cy="460375"/>
          </a:xfrm>
          <a:prstGeom prst="rect">
            <a:avLst/>
          </a:prstGeom>
          <a:noFill/>
        </p:spPr>
        <p:txBody>
          <a:bodyPr wrap="square" rtlCol="0">
            <a:spAutoFit/>
          </a:bodyPr>
          <a:p>
            <a:r>
              <a:rPr lang="zh-CN" altLang="en-US" sz="1200">
                <a:solidFill>
                  <a:srgbClr val="FF0000"/>
                </a:solidFill>
              </a:rPr>
              <a:t>也可点击</a:t>
            </a:r>
            <a:r>
              <a:rPr lang="en-US" altLang="zh-CN" sz="1200">
                <a:solidFill>
                  <a:srgbClr val="FF0000"/>
                </a:solidFill>
              </a:rPr>
              <a:t>“</a:t>
            </a:r>
            <a:r>
              <a:rPr lang="zh-CN" altLang="en-US" sz="1200">
                <a:solidFill>
                  <a:srgbClr val="FF0000"/>
                </a:solidFill>
              </a:rPr>
              <a:t>待审批</a:t>
            </a:r>
            <a:r>
              <a:rPr lang="en-US" altLang="zh-CN" sz="1200">
                <a:solidFill>
                  <a:srgbClr val="FF0000"/>
                </a:solidFill>
              </a:rPr>
              <a:t>”</a:t>
            </a:r>
            <a:r>
              <a:rPr lang="zh-CN" altLang="en-US" sz="1200">
                <a:solidFill>
                  <a:srgbClr val="FF0000"/>
                </a:solidFill>
              </a:rPr>
              <a:t>按钮，进行审批</a:t>
            </a:r>
            <a:endParaRPr lang="zh-CN" altLang="en-US" sz="1200">
              <a:solidFill>
                <a:srgbClr val="FF0000"/>
              </a:solidFill>
            </a:endParaRPr>
          </a:p>
        </p:txBody>
      </p:sp>
      <p:cxnSp>
        <p:nvCxnSpPr>
          <p:cNvPr id="12" name="直接箭头连接符 11"/>
          <p:cNvCxnSpPr/>
          <p:nvPr/>
        </p:nvCxnSpPr>
        <p:spPr>
          <a:xfrm flipH="1">
            <a:off x="1404144" y="1867853"/>
            <a:ext cx="1956435" cy="8353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1500" b="0"/>
              <a:t>3</a:t>
            </a:r>
            <a:r>
              <a:rPr sz="1500" b="0"/>
              <a:t>、说明</a:t>
            </a:r>
            <a:r>
              <a:rPr lang="zh-CN" altLang="en-US" sz="1500" b="0"/>
              <a:t>：待审批与已审批</a:t>
            </a:r>
            <a:endParaRPr lang="zh-CN" altLang="en-US" sz="1500" b="0"/>
          </a:p>
        </p:txBody>
      </p:sp>
      <p:pic>
        <p:nvPicPr>
          <p:cNvPr id="5" name="图片 4"/>
          <p:cNvPicPr>
            <a:picLocks noChangeAspect="1"/>
          </p:cNvPicPr>
          <p:nvPr/>
        </p:nvPicPr>
        <p:blipFill>
          <a:blip r:embed="rId1"/>
          <a:stretch>
            <a:fillRect/>
          </a:stretch>
        </p:blipFill>
        <p:spPr>
          <a:xfrm>
            <a:off x="1032986" y="949643"/>
            <a:ext cx="2021681" cy="4229100"/>
          </a:xfrm>
          <a:prstGeom prst="rect">
            <a:avLst/>
          </a:prstGeom>
        </p:spPr>
      </p:pic>
      <p:pic>
        <p:nvPicPr>
          <p:cNvPr id="4" name="图片 3"/>
          <p:cNvPicPr>
            <a:picLocks noChangeAspect="1"/>
          </p:cNvPicPr>
          <p:nvPr/>
        </p:nvPicPr>
        <p:blipFill>
          <a:blip r:embed="rId2"/>
          <a:stretch>
            <a:fillRect/>
          </a:stretch>
        </p:blipFill>
        <p:spPr>
          <a:xfrm>
            <a:off x="3684746" y="900113"/>
            <a:ext cx="2050256" cy="3914775"/>
          </a:xfrm>
          <a:prstGeom prst="rect">
            <a:avLst/>
          </a:prstGeom>
        </p:spPr>
      </p:pic>
      <p:sp>
        <p:nvSpPr>
          <p:cNvPr id="6" name="文本框 5"/>
          <p:cNvSpPr txBox="1"/>
          <p:nvPr/>
        </p:nvSpPr>
        <p:spPr>
          <a:xfrm>
            <a:off x="6364605" y="2428399"/>
            <a:ext cx="2419350" cy="460375"/>
          </a:xfrm>
          <a:prstGeom prst="rect">
            <a:avLst/>
          </a:prstGeom>
          <a:noFill/>
        </p:spPr>
        <p:txBody>
          <a:bodyPr wrap="square" rtlCol="0">
            <a:spAutoFit/>
          </a:bodyPr>
          <a:p>
            <a:r>
              <a:rPr lang="zh-CN" altLang="en-US" sz="1200">
                <a:solidFill>
                  <a:srgbClr val="FF0000"/>
                </a:solidFill>
              </a:rPr>
              <a:t>点击</a:t>
            </a:r>
            <a:r>
              <a:rPr lang="en-US" altLang="zh-CN" sz="1200">
                <a:solidFill>
                  <a:srgbClr val="FF0000"/>
                </a:solidFill>
              </a:rPr>
              <a:t>“</a:t>
            </a:r>
            <a:r>
              <a:rPr lang="zh-CN" altLang="en-US" sz="1200">
                <a:solidFill>
                  <a:srgbClr val="FF0000"/>
                </a:solidFill>
              </a:rPr>
              <a:t>当天、本周、一个月、自定义</a:t>
            </a:r>
            <a:r>
              <a:rPr lang="en-US" altLang="zh-CN" sz="1200">
                <a:solidFill>
                  <a:srgbClr val="FF0000"/>
                </a:solidFill>
              </a:rPr>
              <a:t>”</a:t>
            </a:r>
            <a:r>
              <a:rPr lang="zh-CN" altLang="en-US" sz="1200">
                <a:solidFill>
                  <a:srgbClr val="FF0000"/>
                </a:solidFill>
              </a:rPr>
              <a:t>按钮可自行选择数据进行查看</a:t>
            </a:r>
            <a:endParaRPr lang="zh-CN" altLang="en-US" sz="1200">
              <a:solidFill>
                <a:srgbClr val="FF0000"/>
              </a:solidFill>
            </a:endParaRPr>
          </a:p>
        </p:txBody>
      </p:sp>
      <p:sp>
        <p:nvSpPr>
          <p:cNvPr id="7" name="矩形 6"/>
          <p:cNvSpPr/>
          <p:nvPr/>
        </p:nvSpPr>
        <p:spPr>
          <a:xfrm>
            <a:off x="3798094" y="1274445"/>
            <a:ext cx="1848326" cy="455771"/>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8" name="矩形 7"/>
          <p:cNvSpPr/>
          <p:nvPr/>
        </p:nvSpPr>
        <p:spPr>
          <a:xfrm>
            <a:off x="1119664" y="1357789"/>
            <a:ext cx="1848326" cy="455771"/>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cxnSp>
        <p:nvCxnSpPr>
          <p:cNvPr id="9" name="直接箭头连接符 8"/>
          <p:cNvCxnSpPr/>
          <p:nvPr/>
        </p:nvCxnSpPr>
        <p:spPr>
          <a:xfrm flipH="1" flipV="1">
            <a:off x="5694521" y="1689259"/>
            <a:ext cx="1050131" cy="56626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4"/>
          <p:cNvSpPr txBox="1"/>
          <p:nvPr/>
        </p:nvSpPr>
        <p:spPr>
          <a:xfrm>
            <a:off x="2945130" y="1696720"/>
            <a:ext cx="4858385" cy="2040890"/>
          </a:xfrm>
          <a:prstGeom prst="rect">
            <a:avLst/>
          </a:prstGeom>
          <a:effectLst>
            <a:outerShdw blurRad="254000" dist="241300" dir="2640000" sx="128000" sy="128000" algn="ctr" rotWithShape="0">
              <a:prstClr val="black">
                <a:alpha val="40000"/>
              </a:prstClr>
            </a:outerShdw>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0" defTabSz="914400">
              <a:lnSpc>
                <a:spcPct val="150000"/>
              </a:lnSpc>
              <a:spcAft>
                <a:spcPts val="0"/>
              </a:spcAft>
              <a:buClrTx/>
              <a:buSzTx/>
              <a:buFontTx/>
              <a:buNone/>
              <a:defRPr/>
            </a:pPr>
            <a:r>
              <a:rPr kumimoji="0" lang="zh-CN" altLang="en-US" sz="6000" b="1" kern="1200" cap="none" spc="50" normalizeH="0" baseline="0" noProof="0" dirty="0">
                <a:solidFill>
                  <a:srgbClr val="C0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mj-cs"/>
              </a:rPr>
              <a:t>谢谢观看！</a:t>
            </a:r>
            <a:endParaRPr kumimoji="0" lang="zh-CN" altLang="en-US" sz="6000" b="1" kern="1200" cap="none" spc="50" normalizeH="0" baseline="0" noProof="0" dirty="0">
              <a:solidFill>
                <a:srgbClr val="C0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1"/>
          <p:cNvGrpSpPr/>
          <p:nvPr/>
        </p:nvGrpSpPr>
        <p:grpSpPr>
          <a:xfrm>
            <a:off x="-307975" y="1038225"/>
            <a:ext cx="4876800" cy="3673475"/>
            <a:chOff x="-905559" y="887243"/>
            <a:chExt cx="7666100" cy="6173573"/>
          </a:xfrm>
        </p:grpSpPr>
        <p:pic>
          <p:nvPicPr>
            <p:cNvPr id="14343" name="Picture 2" descr="C:\Users\Administrator\Desktop\map.png"/>
            <p:cNvPicPr>
              <a:picLocks noChangeAspect="1"/>
            </p:cNvPicPr>
            <p:nvPr/>
          </p:nvPicPr>
          <p:blipFill>
            <a:blip r:embed="rId1"/>
            <a:stretch>
              <a:fillRect/>
            </a:stretch>
          </p:blipFill>
          <p:spPr>
            <a:xfrm>
              <a:off x="-905559" y="915946"/>
              <a:ext cx="7666100" cy="6144870"/>
            </a:xfrm>
            <a:prstGeom prst="rect">
              <a:avLst/>
            </a:prstGeom>
            <a:noFill/>
            <a:ln w="9525">
              <a:noFill/>
            </a:ln>
          </p:spPr>
        </p:pic>
        <p:grpSp>
          <p:nvGrpSpPr>
            <p:cNvPr id="14344" name="组合 3"/>
            <p:cNvGrpSpPr/>
            <p:nvPr/>
          </p:nvGrpSpPr>
          <p:grpSpPr>
            <a:xfrm>
              <a:off x="623313" y="887243"/>
              <a:ext cx="4420240" cy="4963304"/>
              <a:chOff x="623313" y="887243"/>
              <a:chExt cx="4420240" cy="4963304"/>
            </a:xfrm>
          </p:grpSpPr>
          <p:grpSp>
            <p:nvGrpSpPr>
              <p:cNvPr id="14345" name="组合 4"/>
              <p:cNvGrpSpPr/>
              <p:nvPr/>
            </p:nvGrpSpPr>
            <p:grpSpPr>
              <a:xfrm>
                <a:off x="3442564" y="3643854"/>
                <a:ext cx="405226" cy="473848"/>
                <a:chOff x="683568" y="1057299"/>
                <a:chExt cx="337882" cy="432049"/>
              </a:xfrm>
            </p:grpSpPr>
            <p:sp>
              <p:nvSpPr>
                <p:cNvPr id="46" name="流程图: 资料带 45"/>
                <p:cNvSpPr/>
                <p:nvPr/>
              </p:nvSpPr>
              <p:spPr>
                <a:xfrm>
                  <a:off x="693134" y="1056711"/>
                  <a:ext cx="328759" cy="289476"/>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矩形 46"/>
                <p:cNvSpPr/>
                <p:nvPr/>
              </p:nvSpPr>
              <p:spPr>
                <a:xfrm>
                  <a:off x="693134" y="1056711"/>
                  <a:ext cx="45777" cy="432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4346" name="组合 5"/>
              <p:cNvGrpSpPr/>
              <p:nvPr/>
            </p:nvGrpSpPr>
            <p:grpSpPr>
              <a:xfrm>
                <a:off x="3061555" y="2602622"/>
                <a:ext cx="399350" cy="605481"/>
                <a:chOff x="683568" y="1057299"/>
                <a:chExt cx="337881" cy="432049"/>
              </a:xfrm>
            </p:grpSpPr>
            <p:sp>
              <p:nvSpPr>
                <p:cNvPr id="44" name="流程图: 资料带 43"/>
                <p:cNvSpPr/>
                <p:nvPr/>
              </p:nvSpPr>
              <p:spPr>
                <a:xfrm>
                  <a:off x="684153" y="1057367"/>
                  <a:ext cx="337818" cy="287463"/>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 name="矩形 44"/>
                <p:cNvSpPr/>
                <p:nvPr/>
              </p:nvSpPr>
              <p:spPr>
                <a:xfrm>
                  <a:off x="684153" y="1057367"/>
                  <a:ext cx="46450" cy="4321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4347" name="组合 6"/>
              <p:cNvGrpSpPr/>
              <p:nvPr/>
            </p:nvGrpSpPr>
            <p:grpSpPr>
              <a:xfrm>
                <a:off x="3261230" y="887243"/>
                <a:ext cx="399350" cy="701015"/>
                <a:chOff x="683568" y="989127"/>
                <a:chExt cx="337881" cy="500221"/>
              </a:xfrm>
            </p:grpSpPr>
            <p:sp>
              <p:nvSpPr>
                <p:cNvPr id="42" name="流程图: 资料带 41"/>
                <p:cNvSpPr/>
                <p:nvPr/>
              </p:nvSpPr>
              <p:spPr>
                <a:xfrm>
                  <a:off x="684121" y="989127"/>
                  <a:ext cx="337818" cy="287465"/>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矩形 42"/>
                <p:cNvSpPr/>
                <p:nvPr/>
              </p:nvSpPr>
              <p:spPr>
                <a:xfrm>
                  <a:off x="684121" y="1057662"/>
                  <a:ext cx="46450" cy="4321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4348" name="组合 7"/>
              <p:cNvGrpSpPr/>
              <p:nvPr/>
            </p:nvGrpSpPr>
            <p:grpSpPr>
              <a:xfrm>
                <a:off x="4491803" y="1135186"/>
                <a:ext cx="399350" cy="605481"/>
                <a:chOff x="683568" y="1057299"/>
                <a:chExt cx="337881" cy="432049"/>
              </a:xfrm>
            </p:grpSpPr>
            <p:sp>
              <p:nvSpPr>
                <p:cNvPr id="40" name="流程图: 资料带 39"/>
                <p:cNvSpPr/>
                <p:nvPr/>
              </p:nvSpPr>
              <p:spPr>
                <a:xfrm>
                  <a:off x="683866" y="1057424"/>
                  <a:ext cx="337818" cy="287463"/>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矩形 40"/>
                <p:cNvSpPr/>
                <p:nvPr/>
              </p:nvSpPr>
              <p:spPr>
                <a:xfrm>
                  <a:off x="683866" y="1057424"/>
                  <a:ext cx="46450" cy="4321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4349" name="组合 8"/>
              <p:cNvGrpSpPr/>
              <p:nvPr/>
            </p:nvGrpSpPr>
            <p:grpSpPr>
              <a:xfrm>
                <a:off x="4644203" y="2595414"/>
                <a:ext cx="399350" cy="605481"/>
                <a:chOff x="683568" y="1057299"/>
                <a:chExt cx="337881" cy="432049"/>
              </a:xfrm>
            </p:grpSpPr>
            <p:sp>
              <p:nvSpPr>
                <p:cNvPr id="38" name="流程图: 资料带 37"/>
                <p:cNvSpPr/>
                <p:nvPr/>
              </p:nvSpPr>
              <p:spPr>
                <a:xfrm>
                  <a:off x="683716" y="1056799"/>
                  <a:ext cx="337818" cy="287464"/>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683716" y="1056799"/>
                  <a:ext cx="46450" cy="4321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4350" name="组合 9"/>
              <p:cNvGrpSpPr/>
              <p:nvPr/>
            </p:nvGrpSpPr>
            <p:grpSpPr>
              <a:xfrm>
                <a:off x="3698386" y="4150970"/>
                <a:ext cx="399350" cy="605481"/>
                <a:chOff x="683568" y="1057299"/>
                <a:chExt cx="337881" cy="432049"/>
              </a:xfrm>
            </p:grpSpPr>
            <p:sp>
              <p:nvSpPr>
                <p:cNvPr id="36" name="流程图: 资料带 35"/>
                <p:cNvSpPr/>
                <p:nvPr/>
              </p:nvSpPr>
              <p:spPr>
                <a:xfrm>
                  <a:off x="683744" y="1056687"/>
                  <a:ext cx="337818" cy="287463"/>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矩形 36"/>
                <p:cNvSpPr/>
                <p:nvPr/>
              </p:nvSpPr>
              <p:spPr>
                <a:xfrm>
                  <a:off x="683744" y="1056687"/>
                  <a:ext cx="46450" cy="4321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4351" name="组合 10"/>
              <p:cNvGrpSpPr/>
              <p:nvPr/>
            </p:nvGrpSpPr>
            <p:grpSpPr>
              <a:xfrm>
                <a:off x="4451865" y="5245066"/>
                <a:ext cx="399350" cy="605481"/>
                <a:chOff x="683568" y="1057299"/>
                <a:chExt cx="337881" cy="432049"/>
              </a:xfrm>
            </p:grpSpPr>
            <p:sp>
              <p:nvSpPr>
                <p:cNvPr id="34" name="流程图: 资料带 33"/>
                <p:cNvSpPr/>
                <p:nvPr/>
              </p:nvSpPr>
              <p:spPr>
                <a:xfrm>
                  <a:off x="683874" y="1056511"/>
                  <a:ext cx="337818" cy="287463"/>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矩形 34"/>
                <p:cNvSpPr/>
                <p:nvPr/>
              </p:nvSpPr>
              <p:spPr>
                <a:xfrm>
                  <a:off x="683874" y="1056511"/>
                  <a:ext cx="46450" cy="4321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4352" name="组合 11"/>
              <p:cNvGrpSpPr/>
              <p:nvPr/>
            </p:nvGrpSpPr>
            <p:grpSpPr>
              <a:xfrm>
                <a:off x="2067672" y="4389490"/>
                <a:ext cx="399350" cy="605481"/>
                <a:chOff x="683568" y="1057299"/>
                <a:chExt cx="337881" cy="432049"/>
              </a:xfrm>
            </p:grpSpPr>
            <p:sp>
              <p:nvSpPr>
                <p:cNvPr id="32" name="流程图: 资料带 31"/>
                <p:cNvSpPr/>
                <p:nvPr/>
              </p:nvSpPr>
              <p:spPr>
                <a:xfrm>
                  <a:off x="693177" y="1048305"/>
                  <a:ext cx="337818" cy="287464"/>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矩形 32"/>
                <p:cNvSpPr/>
                <p:nvPr/>
              </p:nvSpPr>
              <p:spPr>
                <a:xfrm>
                  <a:off x="693177" y="1048305"/>
                  <a:ext cx="46450" cy="4321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4353" name="组合 12"/>
              <p:cNvGrpSpPr/>
              <p:nvPr/>
            </p:nvGrpSpPr>
            <p:grpSpPr>
              <a:xfrm>
                <a:off x="2276531" y="3323679"/>
                <a:ext cx="399350" cy="605481"/>
                <a:chOff x="683568" y="1057299"/>
                <a:chExt cx="337881" cy="432049"/>
              </a:xfrm>
            </p:grpSpPr>
            <p:sp>
              <p:nvSpPr>
                <p:cNvPr id="30" name="流程图: 资料带 29"/>
                <p:cNvSpPr/>
                <p:nvPr/>
              </p:nvSpPr>
              <p:spPr>
                <a:xfrm>
                  <a:off x="683265" y="1056855"/>
                  <a:ext cx="337818" cy="287463"/>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矩形 30"/>
                <p:cNvSpPr/>
                <p:nvPr/>
              </p:nvSpPr>
              <p:spPr>
                <a:xfrm>
                  <a:off x="683265" y="1056855"/>
                  <a:ext cx="46450" cy="4321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4354" name="组合 13"/>
              <p:cNvGrpSpPr/>
              <p:nvPr/>
            </p:nvGrpSpPr>
            <p:grpSpPr>
              <a:xfrm>
                <a:off x="1456565" y="2755022"/>
                <a:ext cx="399350" cy="605481"/>
                <a:chOff x="683568" y="1057299"/>
                <a:chExt cx="337881" cy="432049"/>
              </a:xfrm>
            </p:grpSpPr>
            <p:sp>
              <p:nvSpPr>
                <p:cNvPr id="28" name="流程图: 资料带 27"/>
                <p:cNvSpPr/>
                <p:nvPr/>
              </p:nvSpPr>
              <p:spPr>
                <a:xfrm>
                  <a:off x="684492" y="1057132"/>
                  <a:ext cx="337818" cy="287464"/>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28"/>
                <p:cNvSpPr/>
                <p:nvPr/>
              </p:nvSpPr>
              <p:spPr>
                <a:xfrm>
                  <a:off x="684492" y="1057132"/>
                  <a:ext cx="46450" cy="4321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5" name="流程图: 资料带 14"/>
              <p:cNvSpPr/>
              <p:nvPr/>
            </p:nvSpPr>
            <p:spPr>
              <a:xfrm>
                <a:off x="1919319" y="1903722"/>
                <a:ext cx="349367" cy="306810"/>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1919319" y="2045121"/>
                <a:ext cx="47415" cy="4642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流程图: 资料带 16"/>
              <p:cNvSpPr/>
              <p:nvPr/>
            </p:nvSpPr>
            <p:spPr>
              <a:xfrm>
                <a:off x="3813385" y="2010439"/>
                <a:ext cx="399276" cy="402855"/>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3813385" y="2103816"/>
                <a:ext cx="54900" cy="6056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4359" name="组合 18"/>
              <p:cNvGrpSpPr/>
              <p:nvPr/>
            </p:nvGrpSpPr>
            <p:grpSpPr>
              <a:xfrm>
                <a:off x="2528141" y="1893067"/>
                <a:ext cx="399350" cy="605481"/>
                <a:chOff x="683568" y="1057299"/>
                <a:chExt cx="337881" cy="432049"/>
              </a:xfrm>
            </p:grpSpPr>
            <p:sp>
              <p:nvSpPr>
                <p:cNvPr id="26" name="流程图: 资料带 25"/>
                <p:cNvSpPr/>
                <p:nvPr/>
              </p:nvSpPr>
              <p:spPr>
                <a:xfrm>
                  <a:off x="683631" y="1057287"/>
                  <a:ext cx="337818" cy="287463"/>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矩形 26"/>
                <p:cNvSpPr/>
                <p:nvPr/>
              </p:nvSpPr>
              <p:spPr>
                <a:xfrm>
                  <a:off x="683631" y="1057287"/>
                  <a:ext cx="46450" cy="4321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4360" name="组合 19"/>
              <p:cNvGrpSpPr/>
              <p:nvPr/>
            </p:nvGrpSpPr>
            <p:grpSpPr>
              <a:xfrm>
                <a:off x="3581742" y="2250452"/>
                <a:ext cx="399350" cy="605481"/>
                <a:chOff x="683568" y="1057299"/>
                <a:chExt cx="337881" cy="432049"/>
              </a:xfrm>
            </p:grpSpPr>
            <p:sp>
              <p:nvSpPr>
                <p:cNvPr id="24" name="流程图: 资料带 23"/>
                <p:cNvSpPr/>
                <p:nvPr/>
              </p:nvSpPr>
              <p:spPr>
                <a:xfrm>
                  <a:off x="683198" y="1057371"/>
                  <a:ext cx="337818" cy="287463"/>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矩形 24"/>
                <p:cNvSpPr/>
                <p:nvPr/>
              </p:nvSpPr>
              <p:spPr>
                <a:xfrm>
                  <a:off x="683198" y="1057371"/>
                  <a:ext cx="46450" cy="4321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4361" name="组合 20"/>
              <p:cNvGrpSpPr/>
              <p:nvPr/>
            </p:nvGrpSpPr>
            <p:grpSpPr>
              <a:xfrm>
                <a:off x="623313" y="2503767"/>
                <a:ext cx="399350" cy="605481"/>
                <a:chOff x="683568" y="1057299"/>
                <a:chExt cx="337881" cy="432049"/>
              </a:xfrm>
            </p:grpSpPr>
            <p:sp>
              <p:nvSpPr>
                <p:cNvPr id="22" name="流程图: 资料带 21"/>
                <p:cNvSpPr/>
                <p:nvPr/>
              </p:nvSpPr>
              <p:spPr>
                <a:xfrm>
                  <a:off x="684292" y="1057468"/>
                  <a:ext cx="337818" cy="287464"/>
                </a:xfrm>
                <a:prstGeom prst="flowChartPunchedTa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矩形 22"/>
                <p:cNvSpPr/>
                <p:nvPr/>
              </p:nvSpPr>
              <p:spPr>
                <a:xfrm>
                  <a:off x="684292" y="1057468"/>
                  <a:ext cx="46450" cy="4321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grpSp>
        <p:nvGrpSpPr>
          <p:cNvPr id="14339" name="组合 49"/>
          <p:cNvGrpSpPr/>
          <p:nvPr/>
        </p:nvGrpSpPr>
        <p:grpSpPr>
          <a:xfrm>
            <a:off x="2952750" y="2209800"/>
            <a:ext cx="4750118" cy="2616200"/>
            <a:chOff x="1440565" y="2884149"/>
            <a:chExt cx="5702659" cy="3195810"/>
          </a:xfrm>
        </p:grpSpPr>
        <p:cxnSp>
          <p:nvCxnSpPr>
            <p:cNvPr id="51" name="直接连接符 50"/>
            <p:cNvCxnSpPr/>
            <p:nvPr/>
          </p:nvCxnSpPr>
          <p:spPr>
            <a:xfrm>
              <a:off x="1440565" y="6076081"/>
              <a:ext cx="333523" cy="3878"/>
            </a:xfrm>
            <a:prstGeom prst="line">
              <a:avLst/>
            </a:prstGeom>
            <a:ln w="158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3031943" y="2884149"/>
              <a:ext cx="4111281" cy="236738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ts val="0"/>
                </a:spcAft>
                <a:buClrTx/>
                <a:buSzTx/>
                <a:buFontTx/>
                <a:buNone/>
                <a:defRPr/>
              </a:pPr>
              <a:r>
                <a:rPr kumimoji="0" lang="zh-CN" altLang="en-US"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微信公众号“豫保通”</a:t>
              </a:r>
              <a:endParaRPr kumimoji="0" lang="en-US"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0"/>
                </a:spcAft>
                <a:buClrTx/>
                <a:buSzTx/>
                <a:buFontTx/>
                <a:buNone/>
                <a:defRPr/>
              </a:pPr>
              <a:r>
                <a:rPr kumimoji="0" lang="zh-CN"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目前已开通河南</a:t>
              </a:r>
              <a:r>
                <a:rPr kumimoji="0" lang="en-US"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150</a:t>
              </a:r>
              <a:r>
                <a:rPr kumimoji="0" lang="zh-CN"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个县区。</a:t>
              </a:r>
              <a:endParaRPr kumimoji="0" lang="en-US"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0"/>
                </a:spcAft>
                <a:buClrTx/>
                <a:buSzTx/>
                <a:buFontTx/>
                <a:buNone/>
                <a:defRPr/>
              </a:pPr>
              <a:r>
                <a:rPr kumimoji="0" lang="zh-CN"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总关注人数近</a:t>
              </a:r>
              <a:r>
                <a:rPr kumimoji="0" lang="en-US"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81</a:t>
              </a:r>
              <a:r>
                <a:rPr kumimoji="0" lang="zh-CN"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万人，</a:t>
              </a:r>
              <a:endParaRPr kumimoji="0" lang="en-US"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0"/>
                </a:spcAft>
                <a:buClrTx/>
                <a:buSzTx/>
                <a:buFontTx/>
                <a:buNone/>
                <a:defRPr/>
              </a:pPr>
              <a:r>
                <a:rPr kumimoji="0" lang="zh-CN"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注册人数近</a:t>
              </a:r>
              <a:r>
                <a:rPr kumimoji="0" lang="en-US"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40</a:t>
              </a:r>
              <a:r>
                <a:rPr kumimoji="0" lang="zh-CN"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万人。</a:t>
              </a:r>
              <a:endParaRPr kumimoji="0" lang="zh-CN"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0"/>
                </a:spcAft>
                <a:buClrTx/>
                <a:buSzTx/>
                <a:buFontTx/>
                <a:buNone/>
                <a:defRPr/>
              </a:pPr>
              <a:endParaRPr kumimoji="0" lang="en-US"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0"/>
                </a:spcAft>
                <a:buClrTx/>
                <a:buSzTx/>
                <a:buFontTx/>
                <a:buNone/>
                <a:defRPr/>
              </a:pPr>
              <a:endParaRPr kumimoji="0" lang="zh-CN" altLang="zh-CN" sz="20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4340" name="标题 14"/>
          <p:cNvSpPr/>
          <p:nvPr/>
        </p:nvSpPr>
        <p:spPr>
          <a:xfrm>
            <a:off x="252413" y="188913"/>
            <a:ext cx="4835525" cy="436562"/>
          </a:xfrm>
          <a:prstGeom prst="rect">
            <a:avLst/>
          </a:prstGeom>
          <a:noFill/>
          <a:ln w="9525">
            <a:noFill/>
          </a:ln>
        </p:spPr>
        <p:txBody>
          <a:bodyPr lIns="71323" tIns="35662" rIns="71323" bIns="35662"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2200" b="1" dirty="0">
              <a:solidFill>
                <a:srgbClr val="0070C0"/>
              </a:solidFill>
              <a:latin typeface="微软雅黑" panose="020B0503020204020204" pitchFamily="34" charset="-122"/>
              <a:ea typeface="微软雅黑" panose="020B0503020204020204" pitchFamily="34" charset="-122"/>
              <a:sym typeface="Calibri Light" panose="020F0302020204030204" pitchFamily="34" charset="0"/>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标题 14"/>
          <p:cNvSpPr/>
          <p:nvPr/>
        </p:nvSpPr>
        <p:spPr>
          <a:xfrm>
            <a:off x="252413" y="188913"/>
            <a:ext cx="4835525" cy="436562"/>
          </a:xfrm>
          <a:prstGeom prst="rect">
            <a:avLst/>
          </a:prstGeom>
          <a:noFill/>
          <a:ln w="9525">
            <a:noFill/>
          </a:ln>
        </p:spPr>
        <p:txBody>
          <a:bodyPr lIns="71323" tIns="35662" rIns="71323" bIns="35662"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200" b="1" dirty="0">
                <a:solidFill>
                  <a:schemeClr val="tx1"/>
                </a:solidFill>
                <a:latin typeface="微软雅黑" panose="020B0503020204020204" pitchFamily="34" charset="-122"/>
                <a:ea typeface="微软雅黑" panose="020B0503020204020204" pitchFamily="34" charset="-122"/>
                <a:sym typeface="Calibri Light" panose="020F0302020204030204" pitchFamily="34" charset="0"/>
              </a:rPr>
              <a:t>二</a:t>
            </a:r>
            <a:r>
              <a:rPr lang="zh-CN" altLang="en-US" sz="2200" b="1" dirty="0" smtClean="0">
                <a:solidFill>
                  <a:schemeClr val="tx1"/>
                </a:solidFill>
                <a:latin typeface="微软雅黑" panose="020B0503020204020204" pitchFamily="34" charset="-122"/>
                <a:ea typeface="微软雅黑" panose="020B0503020204020204" pitchFamily="34" charset="-122"/>
                <a:sym typeface="Calibri Light" panose="020F0302020204030204" pitchFamily="34" charset="0"/>
              </a:rPr>
              <a:t>、豫保通关注说明</a:t>
            </a:r>
            <a:endParaRPr lang="zh-CN" altLang="en-US" sz="2200" b="1" dirty="0">
              <a:solidFill>
                <a:schemeClr val="tx1"/>
              </a:solidFill>
              <a:latin typeface="微软雅黑" panose="020B0503020204020204" pitchFamily="34" charset="-122"/>
              <a:ea typeface="微软雅黑" panose="020B0503020204020204" pitchFamily="34" charset="-122"/>
              <a:sym typeface="Calibri Light" panose="020F0302020204030204" pitchFamily="34" charset="0"/>
            </a:endParaRPr>
          </a:p>
        </p:txBody>
      </p:sp>
      <p:pic>
        <p:nvPicPr>
          <p:cNvPr id="1025"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59770" y="3001510"/>
            <a:ext cx="3346450" cy="24003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79695" y="913365"/>
            <a:ext cx="4572000" cy="646331"/>
          </a:xfrm>
          <a:prstGeom prst="rect">
            <a:avLst/>
          </a:prstGeom>
        </p:spPr>
        <p:txBody>
          <a:bodyPr>
            <a:spAutoFit/>
          </a:bodyPr>
          <a:lstStyle/>
          <a:p>
            <a:r>
              <a:rPr lang="zh-CN" altLang="zh-CN" dirty="0" smtClean="0">
                <a:ea typeface="等线" panose="02010600030101010101" pitchFamily="2" charset="-122"/>
                <a:cs typeface="Times New Roman" panose="02020603050405020304" pitchFamily="18" charset="0"/>
              </a:rPr>
              <a:t>方法</a:t>
            </a:r>
            <a:r>
              <a:rPr lang="en-US" altLang="zh-CN" dirty="0" smtClean="0">
                <a:ea typeface="等线" panose="02010600030101010101" pitchFamily="2" charset="-122"/>
                <a:cs typeface="Times New Roman" panose="02020603050405020304" pitchFamily="18" charset="0"/>
              </a:rPr>
              <a:t>1</a:t>
            </a:r>
            <a:r>
              <a:rPr lang="zh-CN" altLang="zh-CN" dirty="0" smtClean="0">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打开微信</a:t>
            </a:r>
            <a:r>
              <a:rPr lang="en-US" altLang="zh-CN" dirty="0">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扫一扫</a:t>
            </a:r>
            <a:r>
              <a:rPr lang="en-US" altLang="zh-CN" dirty="0">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扫下图二维码</a:t>
            </a:r>
            <a:r>
              <a:rPr lang="en-US" altLang="zh-CN" dirty="0">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点击“关注公众号”即可。</a:t>
            </a:r>
            <a:endParaRPr lang="zh-CN" altLang="en-US" dirty="0"/>
          </a:p>
        </p:txBody>
      </p:sp>
      <p:pic>
        <p:nvPicPr>
          <p:cNvPr id="12" name="图片 11"/>
          <p:cNvPicPr>
            <a:picLocks noChangeAspect="1"/>
          </p:cNvPicPr>
          <p:nvPr>
            <p:custDataLst>
              <p:tags r:id="rId2"/>
            </p:custDataLst>
          </p:nvPr>
        </p:nvPicPr>
        <p:blipFill>
          <a:blip r:embed="rId3"/>
          <a:stretch>
            <a:fillRect/>
          </a:stretch>
        </p:blipFill>
        <p:spPr>
          <a:xfrm>
            <a:off x="4932025" y="738380"/>
            <a:ext cx="3240225" cy="3256147"/>
          </a:xfrm>
          <a:prstGeom prst="rect">
            <a:avLst/>
          </a:prstGeom>
        </p:spPr>
      </p:pic>
      <p:sp>
        <p:nvSpPr>
          <p:cNvPr id="9" name="矩形 8"/>
          <p:cNvSpPr/>
          <p:nvPr/>
        </p:nvSpPr>
        <p:spPr>
          <a:xfrm>
            <a:off x="172859" y="1936014"/>
            <a:ext cx="4572000" cy="923330"/>
          </a:xfrm>
          <a:prstGeom prst="rect">
            <a:avLst/>
          </a:prstGeom>
        </p:spPr>
        <p:txBody>
          <a:bodyPr>
            <a:spAutoFit/>
          </a:bodyPr>
          <a:lstStyle/>
          <a:p>
            <a:r>
              <a:rPr lang="zh-CN" altLang="zh-CN" dirty="0" smtClean="0">
                <a:ea typeface="等线" panose="02010600030101010101" pitchFamily="2" charset="-122"/>
                <a:cs typeface="Times New Roman" panose="02020603050405020304" pitchFamily="18" charset="0"/>
              </a:rPr>
              <a:t>方法</a:t>
            </a:r>
            <a:r>
              <a:rPr lang="en-US" altLang="zh-CN" dirty="0" smtClean="0">
                <a:ea typeface="等线" panose="02010600030101010101" pitchFamily="2" charset="-122"/>
                <a:cs typeface="Times New Roman" panose="02020603050405020304" pitchFamily="18" charset="0"/>
              </a:rPr>
              <a:t>2</a:t>
            </a:r>
            <a:r>
              <a:rPr lang="zh-CN" altLang="zh-CN" dirty="0" smtClean="0">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打开微信</a:t>
            </a:r>
            <a:r>
              <a:rPr lang="en-US" altLang="zh-CN" dirty="0">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通讯录</a:t>
            </a:r>
            <a:r>
              <a:rPr lang="en-US" altLang="zh-CN" dirty="0">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公众号</a:t>
            </a:r>
            <a:r>
              <a:rPr lang="en-US" altLang="zh-CN" dirty="0">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点击“</a:t>
            </a:r>
            <a:r>
              <a:rPr lang="en-US" altLang="zh-CN" dirty="0">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”按钮</a:t>
            </a:r>
            <a:r>
              <a:rPr lang="en-US" altLang="zh-CN" dirty="0">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录入“豫保通”进行搜索</a:t>
            </a:r>
            <a:r>
              <a:rPr lang="en-US" altLang="zh-CN" dirty="0">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点击“关注公众号”即可</a:t>
            </a:r>
            <a:endParaRPr lang="zh-CN" altLang="en-US" dirty="0"/>
          </a:p>
        </p:txBody>
      </p:sp>
      <p:sp>
        <p:nvSpPr>
          <p:cNvPr id="14" name="矩形 13"/>
          <p:cNvSpPr/>
          <p:nvPr/>
        </p:nvSpPr>
        <p:spPr>
          <a:xfrm>
            <a:off x="5652075" y="4000273"/>
            <a:ext cx="1872130" cy="369332"/>
          </a:xfrm>
          <a:prstGeom prst="rect">
            <a:avLst/>
          </a:prstGeom>
        </p:spPr>
        <p:txBody>
          <a:bodyPr wrap="square">
            <a:spAutoFit/>
          </a:bodyPr>
          <a:lstStyle/>
          <a:p>
            <a:r>
              <a:rPr lang="zh-CN" altLang="en-US" dirty="0" smtClean="0">
                <a:ea typeface="等线" panose="02010600030101010101" pitchFamily="2" charset="-122"/>
                <a:cs typeface="Times New Roman" panose="02020603050405020304" pitchFamily="18" charset="0"/>
              </a:rPr>
              <a:t>扫描即可关注</a:t>
            </a:r>
            <a:endParaRPr lang="zh-CN" altLang="en-US" dirty="0"/>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half" idx="2"/>
          </p:nvPr>
        </p:nvSpPr>
        <p:spPr/>
        <p:txBody>
          <a:bodyPr/>
          <a:lstStyle/>
          <a:p>
            <a:endParaRPr lang="zh-CN" altLang="en-US"/>
          </a:p>
        </p:txBody>
      </p:sp>
      <p:sp>
        <p:nvSpPr>
          <p:cNvPr id="17413" name="矩形 2"/>
          <p:cNvSpPr/>
          <p:nvPr/>
        </p:nvSpPr>
        <p:spPr>
          <a:xfrm>
            <a:off x="252730" y="1662430"/>
            <a:ext cx="2049145" cy="23069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200000"/>
              </a:lnSpc>
              <a:spcBef>
                <a:spcPct val="0"/>
              </a:spcBef>
              <a:buNone/>
            </a:pPr>
            <a:r>
              <a:rPr lang="zh-CN" altLang="en-US" sz="1200" b="1" dirty="0">
                <a:latin typeface="微软雅黑" panose="020B0503020204020204" pitchFamily="34" charset="-122"/>
                <a:ea typeface="微软雅黑" panose="020B0503020204020204" pitchFamily="34" charset="-122"/>
              </a:rPr>
              <a:t>注册使用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要保证准确性</a:t>
            </a: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0" lvl="0" indent="0">
              <a:lnSpc>
                <a:spcPct val="200000"/>
              </a:lnSpc>
              <a:spcBef>
                <a:spcPct val="0"/>
              </a:spcBef>
              <a:buNone/>
            </a:pPr>
            <a:r>
              <a:rPr lang="zh-CN" altLang="en-US" sz="1200" dirty="0">
                <a:solidFill>
                  <a:srgbClr val="FF0000"/>
                </a:solidFill>
                <a:latin typeface="微软雅黑" panose="020B0503020204020204" pitchFamily="34" charset="-122"/>
                <a:ea typeface="微软雅黑" panose="020B0503020204020204" pitchFamily="34" charset="-122"/>
              </a:rPr>
              <a:t>参合姓名</a:t>
            </a:r>
            <a:r>
              <a:rPr lang="zh-CN" altLang="en-US" sz="1200" dirty="0">
                <a:latin typeface="微软雅黑" panose="020B0503020204020204" pitchFamily="34" charset="-122"/>
                <a:ea typeface="微软雅黑" panose="020B0503020204020204" pitchFamily="34" charset="-122"/>
              </a:rPr>
              <a:t>：参加城乡居民医疗保险的人员姓名</a:t>
            </a:r>
            <a:endParaRPr lang="en-US" altLang="zh-CN" sz="1200" dirty="0">
              <a:latin typeface="微软雅黑" panose="020B0503020204020204" pitchFamily="34" charset="-122"/>
              <a:ea typeface="微软雅黑" panose="020B0503020204020204" pitchFamily="34" charset="-122"/>
            </a:endParaRPr>
          </a:p>
          <a:p>
            <a:pPr marL="0" lvl="0" indent="0">
              <a:lnSpc>
                <a:spcPct val="200000"/>
              </a:lnSpc>
              <a:spcBef>
                <a:spcPct val="0"/>
              </a:spcBef>
              <a:buNone/>
            </a:pPr>
            <a:r>
              <a:rPr lang="zh-CN" altLang="en-US" sz="1200" dirty="0">
                <a:solidFill>
                  <a:srgbClr val="FF0000"/>
                </a:solidFill>
                <a:latin typeface="微软雅黑" panose="020B0503020204020204" pitchFamily="34" charset="-122"/>
                <a:ea typeface="微软雅黑" panose="020B0503020204020204" pitchFamily="34" charset="-122"/>
              </a:rPr>
              <a:t>身份证号</a:t>
            </a:r>
            <a:r>
              <a:rPr lang="zh-CN" altLang="en-US" sz="1200" dirty="0">
                <a:latin typeface="微软雅黑" panose="020B0503020204020204" pitchFamily="34" charset="-122"/>
                <a:ea typeface="微软雅黑" panose="020B0503020204020204" pitchFamily="34" charset="-122"/>
              </a:rPr>
              <a:t>：对应参合人员的</a:t>
            </a:r>
            <a:r>
              <a:rPr lang="en-US" altLang="zh-CN" sz="1200" dirty="0">
                <a:latin typeface="微软雅黑" panose="020B0503020204020204" pitchFamily="34" charset="-122"/>
                <a:ea typeface="微软雅黑" panose="020B0503020204020204" pitchFamily="34" charset="-122"/>
              </a:rPr>
              <a:t>18</a:t>
            </a:r>
            <a:r>
              <a:rPr lang="zh-CN" altLang="en-US" sz="1200" dirty="0">
                <a:latin typeface="微软雅黑" panose="020B0503020204020204" pitchFamily="34" charset="-122"/>
                <a:ea typeface="微软雅黑" panose="020B0503020204020204" pitchFamily="34" charset="-122"/>
              </a:rPr>
              <a:t>位公民身份证号码（需与上面的参合姓名对应）</a:t>
            </a:r>
            <a:endParaRPr lang="zh-CN" altLang="en-US" sz="1200" dirty="0">
              <a:latin typeface="微软雅黑" panose="020B0503020204020204" pitchFamily="34" charset="-122"/>
              <a:ea typeface="微软雅黑" panose="020B0503020204020204" pitchFamily="34" charset="-122"/>
            </a:endParaRPr>
          </a:p>
        </p:txBody>
      </p:sp>
      <p:sp>
        <p:nvSpPr>
          <p:cNvPr id="17417" name="标题 14"/>
          <p:cNvSpPr/>
          <p:nvPr/>
        </p:nvSpPr>
        <p:spPr>
          <a:xfrm>
            <a:off x="252413" y="188913"/>
            <a:ext cx="4835525" cy="436562"/>
          </a:xfrm>
          <a:prstGeom prst="rect">
            <a:avLst/>
          </a:prstGeom>
          <a:noFill/>
          <a:ln w="9525">
            <a:noFill/>
          </a:ln>
        </p:spPr>
        <p:txBody>
          <a:bodyPr lIns="71323" tIns="35662" rIns="71323" bIns="35662"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200" b="1" dirty="0" smtClean="0">
                <a:solidFill>
                  <a:schemeClr val="tx1"/>
                </a:solidFill>
                <a:latin typeface="微软雅黑" panose="020B0503020204020204" pitchFamily="34" charset="-122"/>
                <a:ea typeface="微软雅黑" panose="020B0503020204020204" pitchFamily="34" charset="-122"/>
                <a:sym typeface="Calibri Light" panose="020F0302020204030204" pitchFamily="34" charset="0"/>
              </a:rPr>
              <a:t>三、注册和我</a:t>
            </a:r>
            <a:r>
              <a:rPr lang="zh-CN" altLang="en-US" sz="2200" b="1" dirty="0">
                <a:solidFill>
                  <a:schemeClr val="tx1"/>
                </a:solidFill>
                <a:latin typeface="微软雅黑" panose="020B0503020204020204" pitchFamily="34" charset="-122"/>
                <a:ea typeface="微软雅黑" panose="020B0503020204020204" pitchFamily="34" charset="-122"/>
                <a:sym typeface="Calibri Light" panose="020F0302020204030204" pitchFamily="34" charset="0"/>
              </a:rPr>
              <a:t>的账户</a:t>
            </a:r>
            <a:endParaRPr lang="zh-CN" altLang="en-US" sz="2200" b="1" dirty="0">
              <a:solidFill>
                <a:schemeClr val="tx1"/>
              </a:solidFill>
              <a:latin typeface="微软雅黑" panose="020B0503020204020204" pitchFamily="34" charset="-122"/>
              <a:ea typeface="微软雅黑" panose="020B0503020204020204" pitchFamily="34" charset="-122"/>
              <a:sym typeface="Calibri Light" panose="020F0302020204030204" pitchFamily="34" charset="0"/>
            </a:endParaRPr>
          </a:p>
        </p:txBody>
      </p:sp>
      <p:pic>
        <p:nvPicPr>
          <p:cNvPr id="3" name="图片 2"/>
          <p:cNvPicPr>
            <a:picLocks noChangeAspect="1"/>
          </p:cNvPicPr>
          <p:nvPr>
            <p:custDataLst>
              <p:tags r:id="rId1"/>
            </p:custDataLst>
          </p:nvPr>
        </p:nvPicPr>
        <p:blipFill>
          <a:blip r:embed="rId2"/>
          <a:stretch>
            <a:fillRect/>
          </a:stretch>
        </p:blipFill>
        <p:spPr>
          <a:xfrm>
            <a:off x="2268220" y="793757"/>
            <a:ext cx="2695575" cy="4792973"/>
          </a:xfrm>
          <a:prstGeom prst="rect">
            <a:avLst/>
          </a:prstGeom>
        </p:spPr>
      </p:pic>
      <p:pic>
        <p:nvPicPr>
          <p:cNvPr id="6" name="图片 5"/>
          <p:cNvPicPr>
            <a:picLocks noChangeAspect="1"/>
          </p:cNvPicPr>
          <p:nvPr/>
        </p:nvPicPr>
        <p:blipFill>
          <a:blip r:embed="rId3"/>
          <a:stretch>
            <a:fillRect/>
          </a:stretch>
        </p:blipFill>
        <p:spPr>
          <a:xfrm>
            <a:off x="5612130" y="71755"/>
            <a:ext cx="2995930" cy="5534025"/>
          </a:xfrm>
          <a:prstGeom prst="rect">
            <a:avLst/>
          </a:prstGeom>
        </p:spPr>
      </p:pic>
      <p:sp>
        <p:nvSpPr>
          <p:cNvPr id="8" name="文本框 7"/>
          <p:cNvSpPr txBox="1"/>
          <p:nvPr/>
        </p:nvSpPr>
        <p:spPr>
          <a:xfrm>
            <a:off x="540385" y="741680"/>
            <a:ext cx="1583690" cy="398780"/>
          </a:xfrm>
          <a:prstGeom prst="rect">
            <a:avLst/>
          </a:prstGeom>
          <a:noFill/>
        </p:spPr>
        <p:txBody>
          <a:bodyPr wrap="square" rtlCol="0">
            <a:spAutoFit/>
          </a:bodyPr>
          <a:lstStyle/>
          <a:p>
            <a:r>
              <a:rPr lang="en-US" altLang="zh-CN" sz="2000" b="1"/>
              <a:t>1</a:t>
            </a:r>
            <a:r>
              <a:rPr lang="zh-CN" altLang="en-US" sz="2000" b="1"/>
              <a:t>、注册</a:t>
            </a:r>
            <a:endParaRPr lang="zh-CN" altLang="en-US" sz="2000" b="1"/>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4"/>
          <p:cNvSpPr/>
          <p:nvPr/>
        </p:nvSpPr>
        <p:spPr>
          <a:xfrm>
            <a:off x="252413" y="188913"/>
            <a:ext cx="4835525" cy="436562"/>
          </a:xfrm>
          <a:prstGeom prst="rect">
            <a:avLst/>
          </a:prstGeom>
          <a:noFill/>
          <a:ln w="9525">
            <a:noFill/>
          </a:ln>
        </p:spPr>
        <p:txBody>
          <a:bodyPr lIns="71323" tIns="35662" rIns="71323" bIns="35662"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2200" b="1" dirty="0">
              <a:solidFill>
                <a:srgbClr val="0070C0"/>
              </a:solidFill>
              <a:latin typeface="微软雅黑" panose="020B0503020204020204" pitchFamily="34" charset="-122"/>
              <a:ea typeface="微软雅黑" panose="020B0503020204020204" pitchFamily="34" charset="-122"/>
              <a:sym typeface="Calibri Light" panose="020F0302020204030204" pitchFamily="34" charset="0"/>
            </a:endParaRPr>
          </a:p>
        </p:txBody>
      </p:sp>
      <p:pic>
        <p:nvPicPr>
          <p:cNvPr id="2" name="图片 1"/>
          <p:cNvPicPr>
            <a:picLocks noChangeAspect="1"/>
          </p:cNvPicPr>
          <p:nvPr/>
        </p:nvPicPr>
        <p:blipFill>
          <a:blip r:embed="rId1"/>
          <a:stretch>
            <a:fillRect/>
          </a:stretch>
        </p:blipFill>
        <p:spPr>
          <a:xfrm>
            <a:off x="6282055" y="143510"/>
            <a:ext cx="2647950" cy="5486400"/>
          </a:xfrm>
          <a:prstGeom prst="rect">
            <a:avLst/>
          </a:prstGeom>
        </p:spPr>
      </p:pic>
      <p:pic>
        <p:nvPicPr>
          <p:cNvPr id="3" name="图片 2"/>
          <p:cNvPicPr>
            <a:picLocks noChangeAspect="1"/>
          </p:cNvPicPr>
          <p:nvPr>
            <p:custDataLst>
              <p:tags r:id="rId2"/>
            </p:custDataLst>
          </p:nvPr>
        </p:nvPicPr>
        <p:blipFill>
          <a:blip r:embed="rId3"/>
          <a:stretch>
            <a:fillRect/>
          </a:stretch>
        </p:blipFill>
        <p:spPr>
          <a:xfrm>
            <a:off x="2729230" y="128905"/>
            <a:ext cx="2695575" cy="5457825"/>
          </a:xfrm>
          <a:prstGeom prst="rect">
            <a:avLst/>
          </a:prstGeom>
        </p:spPr>
      </p:pic>
      <p:sp>
        <p:nvSpPr>
          <p:cNvPr id="4" name="文本框 3"/>
          <p:cNvSpPr txBox="1"/>
          <p:nvPr/>
        </p:nvSpPr>
        <p:spPr>
          <a:xfrm>
            <a:off x="530860" y="2881630"/>
            <a:ext cx="1790065" cy="737235"/>
          </a:xfrm>
          <a:prstGeom prst="rect">
            <a:avLst/>
          </a:prstGeom>
          <a:noFill/>
        </p:spPr>
        <p:txBody>
          <a:bodyPr wrap="square" rtlCol="0">
            <a:spAutoFit/>
          </a:bodyPr>
          <a:lstStyle/>
          <a:p>
            <a:r>
              <a:rPr lang="zh-CN" altLang="en-US" sz="1400" noProof="0" dirty="0">
                <a:ln>
                  <a:noFill/>
                </a:ln>
                <a:solidFill>
                  <a:schemeClr val="dk1"/>
                </a:solidFill>
                <a:effectLst/>
                <a:uLnTx/>
                <a:uFillTx/>
                <a:latin typeface="微软雅黑" panose="020B0503020204020204" pitchFamily="34" charset="-122"/>
                <a:ea typeface="微软雅黑" panose="020B0503020204020204" pitchFamily="34" charset="-122"/>
                <a:sym typeface="+mn-ea"/>
              </a:rPr>
              <a:t>可查询该医保账户的基本信息及账户余额</a:t>
            </a:r>
            <a:endParaRPr kumimoji="0" lang="en-US" altLang="zh-CN"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endParaRPr kumimoji="0" lang="en-US" altLang="zh-CN"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cxnSp>
        <p:nvCxnSpPr>
          <p:cNvPr id="5" name="直接箭头连接符 4"/>
          <p:cNvCxnSpPr/>
          <p:nvPr/>
        </p:nvCxnSpPr>
        <p:spPr>
          <a:xfrm>
            <a:off x="1979930" y="3361690"/>
            <a:ext cx="1151890" cy="86423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11" name="文本框 10"/>
          <p:cNvSpPr txBox="1"/>
          <p:nvPr/>
        </p:nvSpPr>
        <p:spPr>
          <a:xfrm>
            <a:off x="307975" y="226695"/>
            <a:ext cx="2421255" cy="398780"/>
          </a:xfrm>
          <a:prstGeom prst="rect">
            <a:avLst/>
          </a:prstGeom>
          <a:noFill/>
        </p:spPr>
        <p:txBody>
          <a:bodyPr wrap="square" rtlCol="0">
            <a:spAutoFit/>
          </a:bodyPr>
          <a:lstStyle/>
          <a:p>
            <a:r>
              <a:rPr lang="en-US" altLang="zh-CN" sz="2000" b="1"/>
              <a:t>2</a:t>
            </a:r>
            <a:r>
              <a:rPr lang="zh-CN" altLang="en-US" sz="2000" b="1"/>
              <a:t>、参保情况查询</a:t>
            </a:r>
            <a:endParaRPr lang="zh-CN" altLang="en-US" sz="2000" b="1"/>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9"/>
          <p:cNvPicPr>
            <a:picLocks noChangeAspect="1"/>
          </p:cNvPicPr>
          <p:nvPr/>
        </p:nvPicPr>
        <p:blipFill>
          <a:blip r:embed="rId1"/>
          <a:stretch>
            <a:fillRect/>
          </a:stretch>
        </p:blipFill>
        <p:spPr>
          <a:xfrm>
            <a:off x="2484438" y="336550"/>
            <a:ext cx="2447925" cy="4275138"/>
          </a:xfrm>
          <a:prstGeom prst="rect">
            <a:avLst/>
          </a:prstGeom>
          <a:noFill/>
          <a:ln w="9525">
            <a:noFill/>
          </a:ln>
        </p:spPr>
      </p:pic>
      <p:sp>
        <p:nvSpPr>
          <p:cNvPr id="20485" name="标题 14"/>
          <p:cNvSpPr/>
          <p:nvPr/>
        </p:nvSpPr>
        <p:spPr>
          <a:xfrm>
            <a:off x="252413" y="188913"/>
            <a:ext cx="4835525" cy="436562"/>
          </a:xfrm>
          <a:prstGeom prst="rect">
            <a:avLst/>
          </a:prstGeom>
          <a:noFill/>
          <a:ln w="9525">
            <a:noFill/>
          </a:ln>
        </p:spPr>
        <p:txBody>
          <a:bodyPr lIns="71323" tIns="35662" rIns="71323" bIns="35662"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chemeClr val="tx1"/>
                </a:solidFill>
                <a:latin typeface="微软雅黑" panose="020B0503020204020204" pitchFamily="34" charset="-122"/>
                <a:ea typeface="微软雅黑" panose="020B0503020204020204" pitchFamily="34" charset="-122"/>
                <a:sym typeface="Calibri Light" panose="020F0302020204030204" pitchFamily="34" charset="0"/>
              </a:rPr>
              <a:t>3</a:t>
            </a:r>
            <a:r>
              <a:rPr lang="zh-CN" altLang="en-US" sz="2000" b="1" dirty="0">
                <a:solidFill>
                  <a:schemeClr val="tx1"/>
                </a:solidFill>
                <a:latin typeface="微软雅黑" panose="020B0503020204020204" pitchFamily="34" charset="-122"/>
                <a:ea typeface="微软雅黑" panose="020B0503020204020204" pitchFamily="34" charset="-122"/>
                <a:sym typeface="Calibri Light" panose="020F0302020204030204" pitchFamily="34" charset="0"/>
              </a:rPr>
              <a:t>、报销情况查询</a:t>
            </a:r>
            <a:endParaRPr lang="zh-CN" altLang="en-US" sz="2000" b="1" dirty="0">
              <a:solidFill>
                <a:schemeClr val="tx1"/>
              </a:solidFill>
              <a:latin typeface="微软雅黑" panose="020B0503020204020204" pitchFamily="34" charset="-122"/>
              <a:ea typeface="微软雅黑" panose="020B0503020204020204" pitchFamily="34" charset="-122"/>
              <a:sym typeface="Calibri Light" panose="020F0302020204030204" pitchFamily="34" charset="0"/>
            </a:endParaRPr>
          </a:p>
        </p:txBody>
      </p:sp>
      <p:pic>
        <p:nvPicPr>
          <p:cNvPr id="20486" name="图片 10"/>
          <p:cNvPicPr>
            <a:picLocks noChangeAspect="1"/>
          </p:cNvPicPr>
          <p:nvPr/>
        </p:nvPicPr>
        <p:blipFill>
          <a:blip r:embed="rId2"/>
          <a:stretch>
            <a:fillRect/>
          </a:stretch>
        </p:blipFill>
        <p:spPr>
          <a:xfrm>
            <a:off x="4578033" y="625158"/>
            <a:ext cx="2232025" cy="4230687"/>
          </a:xfrm>
          <a:prstGeom prst="rect">
            <a:avLst/>
          </a:prstGeom>
          <a:noFill/>
          <a:ln w="9525">
            <a:noFill/>
          </a:ln>
        </p:spPr>
      </p:pic>
      <p:pic>
        <p:nvPicPr>
          <p:cNvPr id="20487" name="图片 11"/>
          <p:cNvPicPr>
            <a:picLocks noChangeAspect="1"/>
          </p:cNvPicPr>
          <p:nvPr/>
        </p:nvPicPr>
        <p:blipFill>
          <a:blip r:embed="rId3"/>
          <a:stretch>
            <a:fillRect/>
          </a:stretch>
        </p:blipFill>
        <p:spPr>
          <a:xfrm>
            <a:off x="6810375" y="409575"/>
            <a:ext cx="2265363" cy="4230688"/>
          </a:xfrm>
          <a:prstGeom prst="rect">
            <a:avLst/>
          </a:prstGeom>
          <a:noFill/>
          <a:ln w="9525">
            <a:noFill/>
          </a:ln>
        </p:spPr>
      </p:pic>
      <p:pic>
        <p:nvPicPr>
          <p:cNvPr id="3" name="图片 2"/>
          <p:cNvPicPr>
            <a:picLocks noChangeAspect="1"/>
          </p:cNvPicPr>
          <p:nvPr/>
        </p:nvPicPr>
        <p:blipFill>
          <a:blip r:embed="rId4"/>
          <a:stretch>
            <a:fillRect/>
          </a:stretch>
        </p:blipFill>
        <p:spPr>
          <a:xfrm>
            <a:off x="351790" y="700405"/>
            <a:ext cx="2328545" cy="4756150"/>
          </a:xfrm>
          <a:prstGeom prst="rect">
            <a:avLst/>
          </a:prstGeom>
        </p:spPr>
      </p:pic>
      <p:sp>
        <p:nvSpPr>
          <p:cNvPr id="4" name="文本框 3"/>
          <p:cNvSpPr txBox="1"/>
          <p:nvPr/>
        </p:nvSpPr>
        <p:spPr>
          <a:xfrm>
            <a:off x="3449320" y="4933950"/>
            <a:ext cx="3858895" cy="737235"/>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defRPr/>
            </a:pPr>
            <a:r>
              <a:rPr lang="zh-CN" altLang="en-US" sz="1400" noProof="0" dirty="0">
                <a:ln>
                  <a:noFill/>
                </a:ln>
                <a:solidFill>
                  <a:schemeClr val="dk1"/>
                </a:solidFill>
                <a:effectLst/>
                <a:uLnTx/>
                <a:uFillTx/>
                <a:latin typeface="微软雅黑" panose="020B0503020204020204" pitchFamily="34" charset="-122"/>
                <a:ea typeface="微软雅黑" panose="020B0503020204020204" pitchFamily="34" charset="-122"/>
                <a:sym typeface="+mn-ea"/>
              </a:rPr>
              <a:t>（</a:t>
            </a:r>
            <a:r>
              <a:rPr lang="en-US" altLang="zh-CN" sz="1400" noProof="0" dirty="0">
                <a:ln>
                  <a:noFill/>
                </a:ln>
                <a:solidFill>
                  <a:schemeClr val="dk1"/>
                </a:solidFill>
                <a:effectLst/>
                <a:uLnTx/>
                <a:uFillTx/>
                <a:latin typeface="微软雅黑" panose="020B0503020204020204" pitchFamily="34" charset="-122"/>
                <a:ea typeface="微软雅黑" panose="020B0503020204020204" pitchFamily="34" charset="-122"/>
                <a:sym typeface="+mn-ea"/>
              </a:rPr>
              <a:t>1</a:t>
            </a:r>
            <a:r>
              <a:rPr lang="zh-CN" altLang="en-US" sz="1400" noProof="0" dirty="0">
                <a:ln>
                  <a:noFill/>
                </a:ln>
                <a:solidFill>
                  <a:schemeClr val="dk1"/>
                </a:solidFill>
                <a:effectLst/>
                <a:uLnTx/>
                <a:uFillTx/>
                <a:latin typeface="微软雅黑" panose="020B0503020204020204" pitchFamily="34" charset="-122"/>
                <a:ea typeface="微软雅黑" panose="020B0503020204020204" pitchFamily="34" charset="-122"/>
                <a:sym typeface="+mn-ea"/>
              </a:rPr>
              <a:t>）可查询该农合账户的基本信息及账户余额</a:t>
            </a:r>
            <a:endParaRPr kumimoji="0" lang="en-US" altLang="zh-CN"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defRPr/>
            </a:pPr>
            <a:r>
              <a:rPr lang="zh-CN" altLang="en-US" sz="1400" noProof="0" dirty="0">
                <a:ln>
                  <a:noFill/>
                </a:ln>
                <a:solidFill>
                  <a:schemeClr val="dk1"/>
                </a:solidFill>
                <a:effectLst/>
                <a:uLnTx/>
                <a:uFillTx/>
                <a:latin typeface="微软雅黑" panose="020B0503020204020204" pitchFamily="34" charset="-122"/>
                <a:ea typeface="微软雅黑" panose="020B0503020204020204" pitchFamily="34" charset="-122"/>
                <a:sym typeface="+mn-ea"/>
              </a:rPr>
              <a:t>（</a:t>
            </a:r>
            <a:r>
              <a:rPr lang="en-US" altLang="zh-CN" sz="1400" noProof="0" dirty="0">
                <a:ln>
                  <a:noFill/>
                </a:ln>
                <a:solidFill>
                  <a:schemeClr val="dk1"/>
                </a:solidFill>
                <a:effectLst/>
                <a:uLnTx/>
                <a:uFillTx/>
                <a:latin typeface="微软雅黑" panose="020B0503020204020204" pitchFamily="34" charset="-122"/>
                <a:ea typeface="微软雅黑" panose="020B0503020204020204" pitchFamily="34" charset="-122"/>
                <a:sym typeface="+mn-ea"/>
              </a:rPr>
              <a:t>2</a:t>
            </a:r>
            <a:r>
              <a:rPr lang="zh-CN" altLang="en-US" sz="1400" noProof="0" dirty="0">
                <a:ln>
                  <a:noFill/>
                </a:ln>
                <a:solidFill>
                  <a:schemeClr val="dk1"/>
                </a:solidFill>
                <a:effectLst/>
                <a:uLnTx/>
                <a:uFillTx/>
                <a:latin typeface="微软雅黑" panose="020B0503020204020204" pitchFamily="34" charset="-122"/>
                <a:ea typeface="微软雅黑" panose="020B0503020204020204" pitchFamily="34" charset="-122"/>
                <a:sym typeface="+mn-ea"/>
              </a:rPr>
              <a:t>）可按照家庭人员分别查询本年报销记录</a:t>
            </a:r>
            <a:endPar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endPar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flipH="1" flipV="1">
            <a:off x="1475740" y="4657725"/>
            <a:ext cx="2088515" cy="50419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Screenshot_2018-10-19-09-27-43-90"/>
          <p:cNvPicPr>
            <a:picLocks noChangeAspect="1"/>
          </p:cNvPicPr>
          <p:nvPr/>
        </p:nvPicPr>
        <p:blipFill>
          <a:blip r:embed="rId1"/>
          <a:stretch>
            <a:fillRect/>
          </a:stretch>
        </p:blipFill>
        <p:spPr>
          <a:xfrm>
            <a:off x="6326981" y="733425"/>
            <a:ext cx="2498408" cy="4248626"/>
          </a:xfrm>
          <a:prstGeom prst="rect">
            <a:avLst/>
          </a:prstGeom>
        </p:spPr>
      </p:pic>
      <p:sp>
        <p:nvSpPr>
          <p:cNvPr id="6" name="右箭头 5"/>
          <p:cNvSpPr/>
          <p:nvPr/>
        </p:nvSpPr>
        <p:spPr>
          <a:xfrm>
            <a:off x="5520690" y="2617470"/>
            <a:ext cx="653415" cy="3086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267335" y="406400"/>
            <a:ext cx="3719195" cy="737235"/>
          </a:xfrm>
          <a:prstGeom prst="rect">
            <a:avLst/>
          </a:prstGeom>
          <a:noFill/>
        </p:spPr>
        <p:txBody>
          <a:bodyPr wrap="square" rtlCol="0">
            <a:spAutoFit/>
          </a:bodyPr>
          <a:lstStyle/>
          <a:p>
            <a:r>
              <a:rPr lang="zh-CN" altLang="en-US" sz="2400" b="1" dirty="0" smtClean="0">
                <a:effectLst>
                  <a:outerShdw blurRad="38100" dist="38100" dir="2700000" algn="tl">
                    <a:srgbClr val="000000">
                      <a:alpha val="43137"/>
                    </a:srgbClr>
                  </a:outerShdw>
                </a:effectLst>
              </a:rPr>
              <a:t>四、</a:t>
            </a:r>
            <a:r>
              <a:rPr lang="zh-CN" altLang="en-US" sz="2400" b="1" dirty="0">
                <a:effectLst>
                  <a:outerShdw blurRad="38100" dist="38100" dir="2700000" algn="tl">
                    <a:srgbClr val="000000">
                      <a:alpha val="43137"/>
                    </a:srgbClr>
                  </a:outerShdw>
                </a:effectLst>
              </a:rPr>
              <a:t>省内转诊操作流程</a:t>
            </a:r>
            <a:endParaRPr lang="zh-CN" altLang="en-US" sz="2400" b="1" dirty="0">
              <a:effectLst>
                <a:outerShdw blurRad="38100" dist="38100" dir="2700000" algn="tl">
                  <a:srgbClr val="000000">
                    <a:alpha val="43137"/>
                  </a:srgbClr>
                </a:outerShdw>
              </a:effectLst>
            </a:endParaRPr>
          </a:p>
          <a:p>
            <a:r>
              <a:rPr lang="en-US" altLang="zh-CN" sz="1800" b="1" dirty="0">
                <a:effectLst>
                  <a:outerShdw blurRad="38100" dist="38100" dir="2700000" algn="tl">
                    <a:srgbClr val="000000">
                      <a:alpha val="43137"/>
                    </a:srgbClr>
                  </a:outerShdw>
                </a:effectLst>
              </a:rPr>
              <a:t>1</a:t>
            </a:r>
            <a:r>
              <a:rPr lang="zh-CN" altLang="en-US" sz="1800" b="1" dirty="0">
                <a:effectLst>
                  <a:outerShdw blurRad="38100" dist="38100" dir="2700000" algn="tl">
                    <a:srgbClr val="000000">
                      <a:alpha val="43137"/>
                    </a:srgbClr>
                  </a:outerShdw>
                </a:effectLst>
              </a:rPr>
              <a:t>、点击省内转诊菜单</a:t>
            </a:r>
            <a:endParaRPr lang="zh-CN" altLang="en-US" sz="1800" b="1" dirty="0">
              <a:effectLst>
                <a:outerShdw blurRad="38100" dist="38100" dir="2700000" algn="tl">
                  <a:srgbClr val="000000">
                    <a:alpha val="43137"/>
                  </a:srgbClr>
                </a:outerShdw>
              </a:effectLst>
            </a:endParaRPr>
          </a:p>
        </p:txBody>
      </p:sp>
      <p:pic>
        <p:nvPicPr>
          <p:cNvPr id="2" name="图片 1"/>
          <p:cNvPicPr>
            <a:picLocks noChangeAspect="1"/>
          </p:cNvPicPr>
          <p:nvPr>
            <p:custDataLst>
              <p:tags r:id="rId2"/>
            </p:custDataLst>
          </p:nvPr>
        </p:nvPicPr>
        <p:blipFill>
          <a:blip r:embed="rId3"/>
          <a:stretch>
            <a:fillRect/>
          </a:stretch>
        </p:blipFill>
        <p:spPr>
          <a:xfrm>
            <a:off x="3155950" y="887095"/>
            <a:ext cx="2093595" cy="4150360"/>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896100" y="3278505"/>
            <a:ext cx="2480310" cy="706755"/>
          </a:xfrm>
          <a:prstGeom prst="rect">
            <a:avLst/>
          </a:prstGeom>
          <a:noFill/>
          <a:ln>
            <a:noFill/>
          </a:ln>
        </p:spPr>
        <p:txBody>
          <a:bodyPr wrap="square" rtlCol="0" anchor="t">
            <a:spAutoFit/>
          </a:bodyPr>
          <a:lstStyle/>
          <a:p>
            <a:pPr algn="ctr"/>
            <a:r>
              <a:rPr lang="zh-CN" altLang="en-US" sz="2000" b="1">
                <a:solidFill>
                  <a:srgbClr val="FF0000"/>
                </a:solidFill>
                <a:effectLst>
                  <a:outerShdw blurRad="38100" dist="19050" dir="2700000" algn="tl" rotWithShape="0">
                    <a:schemeClr val="dk1">
                      <a:alpha val="40000"/>
                    </a:schemeClr>
                  </a:outerShdw>
                </a:effectLst>
              </a:rPr>
              <a:t>电话和医院可修改，其他不可改</a:t>
            </a:r>
            <a:endParaRPr lang="zh-CN" altLang="en-US" sz="2000" b="1">
              <a:solidFill>
                <a:srgbClr val="FF0000"/>
              </a:solidFill>
              <a:effectLst>
                <a:outerShdw blurRad="38100" dist="19050" dir="2700000" algn="tl" rotWithShape="0">
                  <a:schemeClr val="dk1">
                    <a:alpha val="40000"/>
                  </a:schemeClr>
                </a:outerShdw>
              </a:effectLst>
            </a:endParaRPr>
          </a:p>
        </p:txBody>
      </p:sp>
      <p:sp>
        <p:nvSpPr>
          <p:cNvPr id="2" name="文本框 1"/>
          <p:cNvSpPr txBox="1"/>
          <p:nvPr/>
        </p:nvSpPr>
        <p:spPr>
          <a:xfrm>
            <a:off x="335598" y="285115"/>
            <a:ext cx="2505551" cy="398780"/>
          </a:xfrm>
          <a:prstGeom prst="rect">
            <a:avLst/>
          </a:prstGeom>
          <a:noFill/>
        </p:spPr>
        <p:txBody>
          <a:bodyPr wrap="square" rtlCol="0">
            <a:spAutoFit/>
            <a:scene3d>
              <a:camera prst="orthographicFront"/>
              <a:lightRig rig="threePt" dir="t"/>
            </a:scene3d>
          </a:bodyPr>
          <a:lstStyle/>
          <a:p>
            <a:r>
              <a:rPr lang="en-US" sz="2000" b="1">
                <a:solidFill>
                  <a:schemeClr val="tx1"/>
                </a:solidFill>
                <a:effectLst>
                  <a:outerShdw blurRad="38100" dist="19050" dir="2700000" algn="tl" rotWithShape="0">
                    <a:schemeClr val="dk1">
                      <a:alpha val="40000"/>
                    </a:schemeClr>
                  </a:outerShdw>
                </a:effectLst>
              </a:rPr>
              <a:t>2</a:t>
            </a:r>
            <a:r>
              <a:rPr lang="zh-CN" altLang="en-US" sz="2000" b="1">
                <a:solidFill>
                  <a:schemeClr val="tx1"/>
                </a:solidFill>
                <a:effectLst>
                  <a:outerShdw blurRad="38100" dist="19050" dir="2700000" algn="tl" rotWithShape="0">
                    <a:schemeClr val="dk1">
                      <a:alpha val="40000"/>
                    </a:schemeClr>
                  </a:outerShdw>
                </a:effectLst>
              </a:rPr>
              <a:t>、选择转诊人员</a:t>
            </a:r>
            <a:endParaRPr lang="zh-CN" altLang="en-US" sz="2000" b="1">
              <a:solidFill>
                <a:schemeClr val="tx1"/>
              </a:solidFill>
              <a:effectLst>
                <a:outerShdw blurRad="38100" dist="19050" dir="2700000" algn="tl" rotWithShape="0">
                  <a:schemeClr val="dk1">
                    <a:alpha val="40000"/>
                  </a:schemeClr>
                </a:outerShdw>
              </a:effectLst>
            </a:endParaRPr>
          </a:p>
        </p:txBody>
      </p:sp>
      <p:pic>
        <p:nvPicPr>
          <p:cNvPr id="4" name="内容占位符 3"/>
          <p:cNvPicPr>
            <a:picLocks noGrp="1" noChangeAspect="1"/>
          </p:cNvPicPr>
          <p:nvPr>
            <p:ph idx="1"/>
          </p:nvPr>
        </p:nvPicPr>
        <p:blipFill>
          <a:blip r:embed="rId1"/>
          <a:stretch>
            <a:fillRect/>
          </a:stretch>
        </p:blipFill>
        <p:spPr>
          <a:xfrm>
            <a:off x="980440" y="881380"/>
            <a:ext cx="2543175" cy="4314190"/>
          </a:xfrm>
          <a:prstGeom prst="rect">
            <a:avLst/>
          </a:prstGeom>
        </p:spPr>
      </p:pic>
      <p:pic>
        <p:nvPicPr>
          <p:cNvPr id="6" name="图片 5"/>
          <p:cNvPicPr>
            <a:picLocks noChangeAspect="1"/>
          </p:cNvPicPr>
          <p:nvPr/>
        </p:nvPicPr>
        <p:blipFill>
          <a:blip r:embed="rId2"/>
          <a:stretch>
            <a:fillRect/>
          </a:stretch>
        </p:blipFill>
        <p:spPr>
          <a:xfrm>
            <a:off x="4163060" y="285115"/>
            <a:ext cx="2834005" cy="518287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TEMPLATE_CATEGORY" val="custom"/>
  <p:tag name="KSO_WM_TEMPLATE_INDEX" val="20204422"/>
  <p:tag name="KSO_WM_TEMPLATE_SUBCATEGORY" val="0"/>
  <p:tag name="KSO_WM_TEMPLATE_MASTER_TYPE" val="1"/>
  <p:tag name="KSO_WM_TEMPLATE_COLOR_TYPE" val="1"/>
  <p:tag name="KSO_WM_TEMPLATE_MASTER_THUMB_INDEX" val="12"/>
  <p:tag name="KSO_WM_TEMPLATE_THUMBS_INDEX" val="1、4、7、9、12、13、17、18、19、20、21、24、29、31、34"/>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6549"/>
</p:tagLst>
</file>

<file path=ppt/tags/tag22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6549"/>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5.xml><?xml version="1.0" encoding="utf-8"?>
<p:tagLst xmlns:p="http://schemas.openxmlformats.org/presentationml/2006/main">
  <p:tag name="KSO_WM_BEAUTIFY_FLAG" val="#wm#"/>
  <p:tag name="KSO_WM_TAG_VERSION" val="1.0"/>
  <p:tag name="KSO_WM_TEMPLATE_INDEX" val="20186549"/>
  <p:tag name="KSO_WM_TEMPLATE_CATEGORY" val="custom"/>
  <p:tag name="KSO_WM_TEMPLATE_THUMBS_INDEX" val="1、2、3、4、5、6、7、8、9、10、11、12、13、14、15"/>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9.xml><?xml version="1.0" encoding="utf-8"?>
<p:tagLst xmlns:p="http://schemas.openxmlformats.org/presentationml/2006/main">
  <p:tag name="KSO_WM_TEMPLATE_SUBCATEGORY" val="0"/>
  <p:tag name="KSO_WM_TEMPLATE_MASTER_TYPE" val="1"/>
  <p:tag name="KSO_WM_TEMPLATE_COLOR_TYPE" val="1"/>
  <p:tag name="KSO_WM_TEMPLATE_MASTER_THUMB_INDEX" val="18"/>
  <p:tag name="KSO_WM_UNIT_SHOW_EDIT_AREA_INDICATION" val="0"/>
  <p:tag name="KSO_WM_TAG_VERSION" val="1.0"/>
  <p:tag name="KSO_WM_BEAUTIFY_FLAG" val="#wm#"/>
  <p:tag name="KSO_WM_TEMPLATE_CATEGORY" val="custom"/>
  <p:tag name="KSO_WM_TEMPLATE_INDEX" val="20202601"/>
  <p:tag name="KSO_WM_TEMPLATE_THUMBS_INDEX" val="1、4、7、8、9、10、11、13、14、15"/>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TEMPLATE_CATEGORY" val="custom"/>
  <p:tag name="KSO_WM_TEMPLATE_INDEX" val="20204422"/>
</p:tagLst>
</file>

<file path=ppt/tags/tag371.xml><?xml version="1.0" encoding="utf-8"?>
<p:tagLst xmlns:p="http://schemas.openxmlformats.org/presentationml/2006/main">
  <p:tag name="REFSHAPE" val="298654028"/>
  <p:tag name="KSO_WM_UNIT_PLACING_PICTURE_USER_VIEWPORT" val="{&quot;height&quot;:6135,&quot;width&quot;:6105}"/>
</p:tagLst>
</file>

<file path=ppt/tags/tag372.xml><?xml version="1.0" encoding="utf-8"?>
<p:tagLst xmlns:p="http://schemas.openxmlformats.org/presentationml/2006/main">
  <p:tag name="KSO_WM_TEMPLATE_CATEGORY" val="custom"/>
  <p:tag name="KSO_WM_TEMPLATE_INDEX" val="20204422"/>
</p:tagLst>
</file>

<file path=ppt/tags/tag373.xml><?xml version="1.0" encoding="utf-8"?>
<p:tagLst xmlns:p="http://schemas.openxmlformats.org/presentationml/2006/main">
  <p:tag name="KSO_WM_TEMPLATE_CATEGORY" val="custom"/>
  <p:tag name="KSO_WM_TEMPLATE_INDEX" val="20204422"/>
</p:tagLst>
</file>

<file path=ppt/tags/tag374.xml><?xml version="1.0" encoding="utf-8"?>
<p:tagLst xmlns:p="http://schemas.openxmlformats.org/presentationml/2006/main">
  <p:tag name="REFSHAPE" val="298654028"/>
  <p:tag name="KSO_WM_UNIT_PLACING_PICTURE_USER_VIEWPORT" val="{&quot;height&quot;:6135,&quot;width&quot;:6105}"/>
</p:tagLst>
</file>

<file path=ppt/tags/tag375.xml><?xml version="1.0" encoding="utf-8"?>
<p:tagLst xmlns:p="http://schemas.openxmlformats.org/presentationml/2006/main">
  <p:tag name="KSO_WM_TEMPLATE_CATEGORY" val="custom"/>
  <p:tag name="KSO_WM_TEMPLATE_INDEX" val="20204422"/>
</p:tagLst>
</file>

<file path=ppt/tags/tag376.xml><?xml version="1.0" encoding="utf-8"?>
<p:tagLst xmlns:p="http://schemas.openxmlformats.org/presentationml/2006/main">
  <p:tag name="REFSHAPE" val="550749116"/>
  <p:tag name="KSO_WM_UNIT_PLACING_PICTURE_USER_VIEWPORT" val="{&quot;height&quot;:8595,&quot;width&quot;:4245}"/>
</p:tagLst>
</file>

<file path=ppt/tags/tag377.xml><?xml version="1.0" encoding="utf-8"?>
<p:tagLst xmlns:p="http://schemas.openxmlformats.org/presentationml/2006/main">
  <p:tag name="KSO_WM_TEMPLATE_CATEGORY" val="custom"/>
  <p:tag name="KSO_WM_TEMPLATE_INDEX" val="20204422"/>
</p:tagLst>
</file>

<file path=ppt/tags/tag378.xml><?xml version="1.0" encoding="utf-8"?>
<p:tagLst xmlns:p="http://schemas.openxmlformats.org/presentationml/2006/main">
  <p:tag name="REFSHAPE" val="550749116"/>
  <p:tag name="KSO_WM_UNIT_PLACING_PICTURE_USER_VIEWPORT" val="{&quot;height&quot;:8595,&quot;width&quot;:4245}"/>
</p:tagLst>
</file>

<file path=ppt/tags/tag379.xml><?xml version="1.0" encoding="utf-8"?>
<p:tagLst xmlns:p="http://schemas.openxmlformats.org/presentationml/2006/main">
  <p:tag name="KSO_WM_TEMPLATE_CATEGORY" val="custom"/>
  <p:tag name="KSO_WM_TEMPLATE_INDEX" val="2020442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TEMPLATE_CATEGORY" val="custom"/>
  <p:tag name="KSO_WM_TEMPLATE_INDEX" val="20204422"/>
</p:tagLst>
</file>

<file path=ppt/tags/tag381.xml><?xml version="1.0" encoding="utf-8"?>
<p:tagLst xmlns:p="http://schemas.openxmlformats.org/presentationml/2006/main">
  <p:tag name="REFSHAPE" val="324046164"/>
</p:tagLst>
</file>

<file path=ppt/tags/tag382.xml><?xml version="1.0" encoding="utf-8"?>
<p:tagLst xmlns:p="http://schemas.openxmlformats.org/presentationml/2006/main">
  <p:tag name="KSO_WM_BEAUTIFY_FLAG" val="#wm#"/>
  <p:tag name="KSO_WM_TEMPLATE_CATEGORY" val="custom"/>
  <p:tag name="KSO_WM_TEMPLATE_INDEX" val="20186549"/>
</p:tagLst>
</file>

<file path=ppt/tags/tag383.xml><?xml version="1.0" encoding="utf-8"?>
<p:tagLst xmlns:p="http://schemas.openxmlformats.org/presentationml/2006/main">
  <p:tag name="KSO_WM_BEAUTIFY_FLAG" val="#wm#"/>
  <p:tag name="KSO_WM_TEMPLATE_CATEGORY" val="custom"/>
  <p:tag name="KSO_WM_TEMPLATE_INDEX" val="20186549"/>
</p:tagLst>
</file>

<file path=ppt/tags/tag384.xml><?xml version="1.0" encoding="utf-8"?>
<p:tagLst xmlns:p="http://schemas.openxmlformats.org/presentationml/2006/main">
  <p:tag name="KSO_WM_BEAUTIFY_FLAG" val="#wm#"/>
  <p:tag name="KSO_WM_TEMPLATE_CATEGORY" val="custom"/>
  <p:tag name="KSO_WM_TEMPLATE_INDEX" val="20186549"/>
</p:tagLst>
</file>

<file path=ppt/tags/tag385.xml><?xml version="1.0" encoding="utf-8"?>
<p:tagLst xmlns:p="http://schemas.openxmlformats.org/presentationml/2006/main">
  <p:tag name="KSO_WM_BEAUTIFY_FLAG" val="#wm#"/>
  <p:tag name="KSO_WM_TEMPLATE_CATEGORY" val="custom"/>
  <p:tag name="KSO_WM_TEMPLATE_INDEX" val="20186549"/>
</p:tagLst>
</file>

<file path=ppt/tags/tag386.xml><?xml version="1.0" encoding="utf-8"?>
<p:tagLst xmlns:p="http://schemas.openxmlformats.org/presentationml/2006/main">
  <p:tag name="KSO_WM_BEAUTIFY_FLAG" val="#wm#"/>
  <p:tag name="KSO_WM_TEMPLATE_CATEGORY" val="custom"/>
  <p:tag name="KSO_WM_TEMPLATE_INDEX" val="20186549"/>
</p:tagLst>
</file>

<file path=ppt/tags/tag387.xml><?xml version="1.0" encoding="utf-8"?>
<p:tagLst xmlns:p="http://schemas.openxmlformats.org/presentationml/2006/main">
  <p:tag name="REFSHAPE" val="324448796"/>
  <p:tag name="KSO_WM_UNIT_PLACING_PICTURE_USER_VIEWPORT" val="{&quot;height&quot;:8715,&quot;width&quot;:4170}"/>
</p:tagLst>
</file>

<file path=ppt/tags/tag388.xml><?xml version="1.0" encoding="utf-8"?>
<p:tagLst xmlns:p="http://schemas.openxmlformats.org/presentationml/2006/main">
  <p:tag name="KSO_WM_BEAUTIFY_FLAG" val="#wm#"/>
  <p:tag name="KSO_WM_TEMPLATE_CATEGORY" val="custom"/>
  <p:tag name="KSO_WM_TEMPLATE_INDEX" val="20186549"/>
</p:tagLst>
</file>

<file path=ppt/tags/tag389.xml><?xml version="1.0" encoding="utf-8"?>
<p:tagLst xmlns:p="http://schemas.openxmlformats.org/presentationml/2006/main">
  <p:tag name="KSO_WM_BEAUTIFY_FLAG" val="#wm#"/>
  <p:tag name="KSO_WM_TEMPLATE_CATEGORY" val="custom"/>
  <p:tag name="KSO_WM_TEMPLATE_INDEX" val="20186549"/>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BEAUTIFY_FLAG" val="#wm#"/>
  <p:tag name="KSO_WM_TEMPLATE_CATEGORY" val="custom"/>
  <p:tag name="KSO_WM_TEMPLATE_INDEX" val="20186549"/>
</p:tagLst>
</file>

<file path=ppt/tags/tag391.xml><?xml version="1.0" encoding="utf-8"?>
<p:tagLst xmlns:p="http://schemas.openxmlformats.org/presentationml/2006/main">
  <p:tag name="KSO_WM_BEAUTIFY_FLAG" val="#wm#"/>
  <p:tag name="KSO_WM_TEMPLATE_CATEGORY" val="custom"/>
  <p:tag name="KSO_WM_TEMPLATE_INDEX" val="20186549"/>
</p:tagLst>
</file>

<file path=ppt/tags/tag392.xml><?xml version="1.0" encoding="utf-8"?>
<p:tagLst xmlns:p="http://schemas.openxmlformats.org/presentationml/2006/main">
  <p:tag name="KSO_WM_BEAUTIFY_FLAG" val="#wm#"/>
  <p:tag name="KSO_WM_TEMPLATE_CATEGORY" val="custom"/>
  <p:tag name="KSO_WM_TEMPLATE_INDEX" val="20202601"/>
</p:tagLst>
</file>

<file path=ppt/tags/tag393.xml><?xml version="1.0" encoding="utf-8"?>
<p:tagLst xmlns:p="http://schemas.openxmlformats.org/presentationml/2006/main">
  <p:tag name="KSO_WM_BEAUTIFY_FLAG" val="#wm#"/>
  <p:tag name="KSO_WM_TEMPLATE_CATEGORY" val="custom"/>
  <p:tag name="KSO_WM_TEMPLATE_INDEX" val="20202601"/>
</p:tagLst>
</file>

<file path=ppt/tags/tag394.xml><?xml version="1.0" encoding="utf-8"?>
<p:tagLst xmlns:p="http://schemas.openxmlformats.org/presentationml/2006/main">
  <p:tag name="KSO_WM_BEAUTIFY_FLAG" val="#wm#"/>
  <p:tag name="KSO_WM_TEMPLATE_CATEGORY" val="custom"/>
  <p:tag name="KSO_WM_TEMPLATE_INDEX" val="20202601"/>
</p:tagLst>
</file>

<file path=ppt/tags/tag395.xml><?xml version="1.0" encoding="utf-8"?>
<p:tagLst xmlns:p="http://schemas.openxmlformats.org/presentationml/2006/main">
  <p:tag name="KSO_WM_BEAUTIFY_FLAG" val="#wm#"/>
  <p:tag name="KSO_WM_TEMPLATE_CATEGORY" val="custom"/>
  <p:tag name="KSO_WM_TEMPLATE_INDEX" val="20202601"/>
</p:tagLst>
</file>

<file path=ppt/tags/tag396.xml><?xml version="1.0" encoding="utf-8"?>
<p:tagLst xmlns:p="http://schemas.openxmlformats.org/presentationml/2006/main">
  <p:tag name="REFSHAPE" val="179804516"/>
</p:tagLst>
</file>

<file path=ppt/tags/tag397.xml><?xml version="1.0" encoding="utf-8"?>
<p:tagLst xmlns:p="http://schemas.openxmlformats.org/presentationml/2006/main">
  <p:tag name="KSO_WM_BEAUTIFY_FLAG" val="#wm#"/>
  <p:tag name="KSO_WM_TEMPLATE_CATEGORY" val="custom"/>
  <p:tag name="KSO_WM_TEMPLATE_INDEX" val="20202601"/>
</p:tagLst>
</file>

<file path=ppt/tags/tag398.xml><?xml version="1.0" encoding="utf-8"?>
<p:tagLst xmlns:p="http://schemas.openxmlformats.org/presentationml/2006/main">
  <p:tag name="KSO_WM_BEAUTIFY_FLAG" val="#wm#"/>
  <p:tag name="KSO_WM_TEMPLATE_CATEGORY" val="custom"/>
  <p:tag name="KSO_WM_TEMPLATE_INDEX" val="20202601"/>
</p:tagLst>
</file>

<file path=ppt/tags/tag399.xml><?xml version="1.0" encoding="utf-8"?>
<p:tagLst xmlns:p="http://schemas.openxmlformats.org/presentationml/2006/main">
  <p:tag name="KSO_WM_BEAUTIFY_FLAG" val="#wm#"/>
  <p:tag name="KSO_WM_TEMPLATE_CATEGORY" val="custom"/>
  <p:tag name="KSO_WM_TEMPLATE_INDEX" val="2020260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REFSHAPE" val="179804516"/>
</p:tagLst>
</file>

<file path=ppt/tags/tag401.xml><?xml version="1.0" encoding="utf-8"?>
<p:tagLst xmlns:p="http://schemas.openxmlformats.org/presentationml/2006/main">
  <p:tag name="KSO_WM_BEAUTIFY_FLAG" val="#wm#"/>
  <p:tag name="KSO_WM_TEMPLATE_CATEGORY" val="custom"/>
  <p:tag name="KSO_WM_TEMPLATE_INDEX" val="20202601"/>
</p:tagLst>
</file>

<file path=ppt/tags/tag402.xml><?xml version="1.0" encoding="utf-8"?>
<p:tagLst xmlns:p="http://schemas.openxmlformats.org/presentationml/2006/main">
  <p:tag name="KSO_WM_BEAUTIFY_FLAG" val="#wm#"/>
  <p:tag name="KSO_WM_TEMPLATE_CATEGORY" val="custom"/>
  <p:tag name="KSO_WM_TEMPLATE_INDEX" val="20202601"/>
</p:tagLst>
</file>

<file path=ppt/tags/tag403.xml><?xml version="1.0" encoding="utf-8"?>
<p:tagLst xmlns:p="http://schemas.openxmlformats.org/presentationml/2006/main">
  <p:tag name="REFSHAPE" val="647406756"/>
  <p:tag name="KSO_WM_UNIT_PLACING_PICTURE_USER_VIEWPORT" val="{&quot;height&quot;:8370,&quot;width&quot;:4200}"/>
</p:tagLst>
</file>

<file path=ppt/tags/tag404.xml><?xml version="1.0" encoding="utf-8"?>
<p:tagLst xmlns:p="http://schemas.openxmlformats.org/presentationml/2006/main">
  <p:tag name="KSO_WM_BEAUTIFY_FLAG" val="#wm#"/>
  <p:tag name="KSO_WM_TEMPLATE_CATEGORY" val="custom"/>
  <p:tag name="KSO_WM_TEMPLATE_INDEX" val="20202601"/>
</p:tagLst>
</file>

<file path=ppt/tags/tag405.xml><?xml version="1.0" encoding="utf-8"?>
<p:tagLst xmlns:p="http://schemas.openxmlformats.org/presentationml/2006/main">
  <p:tag name="KSO_WM_BEAUTIFY_FLAG" val="#wm#"/>
  <p:tag name="KSO_WM_TEMPLATE_CATEGORY" val="custom"/>
  <p:tag name="KSO_WM_TEMPLATE_INDEX" val="20202601"/>
</p:tagLst>
</file>

<file path=ppt/tags/tag406.xml><?xml version="1.0" encoding="utf-8"?>
<p:tagLst xmlns:p="http://schemas.openxmlformats.org/presentationml/2006/main">
  <p:tag name="KSO_WM_BEAUTIFY_FLAG" val="#wm#"/>
  <p:tag name="KSO_WM_TEMPLATE_CATEGORY" val="custom"/>
  <p:tag name="KSO_WM_TEMPLATE_INDEX" val="20202601"/>
</p:tagLst>
</file>

<file path=ppt/tags/tag407.xml><?xml version="1.0" encoding="utf-8"?>
<p:tagLst xmlns:p="http://schemas.openxmlformats.org/presentationml/2006/main">
  <p:tag name="KSO_WM_TEMPLATE_CATEGORY" val="custom"/>
  <p:tag name="KSO_WM_TEMPLATE_INDEX" val="20204422"/>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3_Office 主题​​">
  <a:themeElements>
    <a:clrScheme name="自定义 78">
      <a:dk1>
        <a:srgbClr val="000000"/>
      </a:dk1>
      <a:lt1>
        <a:srgbClr val="FFFFFF"/>
      </a:lt1>
      <a:dk2>
        <a:srgbClr val="ECEEEF"/>
      </a:dk2>
      <a:lt2>
        <a:srgbClr val="FCFDFD"/>
      </a:lt2>
      <a:accent1>
        <a:srgbClr val="76D4F6"/>
      </a:accent1>
      <a:accent2>
        <a:srgbClr val="9EC0FC"/>
      </a:accent2>
      <a:accent3>
        <a:srgbClr val="9381FF"/>
      </a:accent3>
      <a:accent4>
        <a:srgbClr val="67593B"/>
      </a:accent4>
      <a:accent5>
        <a:srgbClr val="7B4D3F"/>
      </a:accent5>
      <a:accent6>
        <a:srgbClr val="7B465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20186549">
      <a:dk1>
        <a:srgbClr val="000000"/>
      </a:dk1>
      <a:lt1>
        <a:srgbClr val="FFFFFF"/>
      </a:lt1>
      <a:dk2>
        <a:srgbClr val="465674"/>
      </a:dk2>
      <a:lt2>
        <a:srgbClr val="DCD8DC"/>
      </a:lt2>
      <a:accent1>
        <a:srgbClr val="455673"/>
      </a:accent1>
      <a:accent2>
        <a:srgbClr val="AEB5C2"/>
      </a:accent2>
      <a:accent3>
        <a:srgbClr val="455673"/>
      </a:accent3>
      <a:accent4>
        <a:srgbClr val="AEB5C2"/>
      </a:accent4>
      <a:accent5>
        <a:srgbClr val="455673"/>
      </a:accent5>
      <a:accent6>
        <a:srgbClr val="AEB5C2"/>
      </a:accent6>
      <a:hlink>
        <a:srgbClr val="5D739A"/>
      </a:hlink>
      <a:folHlink>
        <a:srgbClr val="8C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5">
      <a:dk1>
        <a:srgbClr val="000000"/>
      </a:dk1>
      <a:lt1>
        <a:srgbClr val="FFFFFF"/>
      </a:lt1>
      <a:dk2>
        <a:srgbClr val="E9F3FA"/>
      </a:dk2>
      <a:lt2>
        <a:srgbClr val="FFFFFF"/>
      </a:lt2>
      <a:accent1>
        <a:srgbClr val="4472C4"/>
      </a:accent1>
      <a:accent2>
        <a:srgbClr val="2A8DD4"/>
      </a:accent2>
      <a:accent3>
        <a:srgbClr val="2FA1CF"/>
      </a:accent3>
      <a:accent4>
        <a:srgbClr val="33B2B2"/>
      </a:accent4>
      <a:accent5>
        <a:srgbClr val="35BD81"/>
      </a:accent5>
      <a:accent6>
        <a:srgbClr val="59C54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1049</Words>
  <Application>WPS 演示</Application>
  <PresentationFormat>全屏显示(16:10)</PresentationFormat>
  <Paragraphs>124</Paragraphs>
  <Slides>29</Slides>
  <Notes>5</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29</vt:i4>
      </vt:variant>
    </vt:vector>
  </HeadingPairs>
  <TitlesOfParts>
    <vt:vector size="44" baseType="lpstr">
      <vt:lpstr>Arial</vt:lpstr>
      <vt:lpstr>宋体</vt:lpstr>
      <vt:lpstr>Wingdings</vt:lpstr>
      <vt:lpstr>微软雅黑</vt:lpstr>
      <vt:lpstr>汉仪旗黑-85S</vt:lpstr>
      <vt:lpstr>Viner Hand ITC</vt:lpstr>
      <vt:lpstr>Calibri Light</vt:lpstr>
      <vt:lpstr>Times New Roman</vt:lpstr>
      <vt:lpstr>等线</vt:lpstr>
      <vt:lpstr>黑体</vt:lpstr>
      <vt:lpstr>Arial Unicode MS</vt:lpstr>
      <vt:lpstr>Mongolian Baiti</vt:lpstr>
      <vt:lpstr>3_Office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五、跨省备案操作流程</vt:lpstr>
      <vt:lpstr>PowerPoint 演示文稿</vt:lpstr>
      <vt:lpstr>PowerPoint 演示文稿</vt:lpstr>
      <vt:lpstr>PowerPoint 演示文稿</vt:lpstr>
      <vt:lpstr>六、姓名变更操作流程</vt:lpstr>
      <vt:lpstr>PowerPoint 演示文稿</vt:lpstr>
      <vt:lpstr>3、姓名变更成功</vt:lpstr>
      <vt:lpstr>七、医保经办人员审核操作流程</vt:lpstr>
      <vt:lpstr>PowerPoint 演示文稿</vt:lpstr>
      <vt:lpstr>PowerPoint 演示文稿</vt:lpstr>
      <vt:lpstr>PowerPoint 演示文稿</vt:lpstr>
      <vt:lpstr>PowerPoint 演示文稿</vt:lpstr>
      <vt:lpstr>PowerPoint 演示文稿</vt:lpstr>
      <vt:lpstr>（三）姓名变更审核操作流程 1、输入账号密码登录</vt:lpstr>
      <vt:lpstr>2、审批</vt:lpstr>
      <vt:lpstr>3、说明：待审批与已审批</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谢凌悦</cp:lastModifiedBy>
  <cp:revision>602</cp:revision>
  <dcterms:created xsi:type="dcterms:W3CDTF">2015-02-07T01:51:00Z</dcterms:created>
  <dcterms:modified xsi:type="dcterms:W3CDTF">2020-02-19T10:06:11Z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